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5" r:id="rId5"/>
    <p:sldId id="266"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6" r:id="rId23"/>
    <p:sldId id="285" r:id="rId24"/>
    <p:sldId id="287" r:id="rId25"/>
    <p:sldId id="288" r:id="rId26"/>
    <p:sldId id="289" r:id="rId27"/>
    <p:sldId id="290" r:id="rId28"/>
    <p:sldId id="291" r:id="rId29"/>
    <p:sldId id="292" r:id="rId30"/>
    <p:sldId id="293" r:id="rId31"/>
    <p:sldId id="294" r:id="rId32"/>
    <p:sldId id="295" r:id="rId33"/>
    <p:sldId id="296" r:id="rId34"/>
    <p:sldId id="298" r:id="rId35"/>
    <p:sldId id="299" r:id="rId36"/>
    <p:sldId id="297" r:id="rId37"/>
    <p:sldId id="301" r:id="rId38"/>
    <p:sldId id="303" r:id="rId39"/>
    <p:sldId id="304" r:id="rId40"/>
    <p:sldId id="305" r:id="rId41"/>
    <p:sldId id="308" r:id="rId42"/>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9DEACE-71D6-4B9F-B13E-E76F3980CBA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AB1E28-A5DE-4615-9C82-153497BD94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944603-DF01-4D93-90F0-AE738E0584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F4F3B31-18B8-4CF5-BDF9-9D7DF21C60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FBF9D4-83BA-4466-B5CD-22323C6401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05921F-CE05-48AC-86D9-0C3628CC51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2B7255-4FB9-4673-AA59-BB124BC6A98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174D78-225F-4170-8AD2-C3F8F1ECF1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EA5100-5DB0-4B9C-9026-2A64AF5A45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259EBD-CA26-4EC5-8FC0-9B4D09A46E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7DDF49-E15E-4666-825A-4ED6150170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2BA740-CA85-46C5-85DE-1DF8DB9B830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657733A5-E005-4952-82EA-DDA277285E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i164.photobucket.com/albums/u25/dienbatn/bando1-1.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vi.wikipedia.org/wiki/H%C3%ACnh:Hanoi_Temple_of_Litterature.jpeg" TargetMode="External"/><Relationship Id="rId3" Type="http://schemas.openxmlformats.org/officeDocument/2006/relationships/image" Target="http://www.ngoisaoblog.com/data/image/n2/chua_mot_cot_706.jpg"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http://bulletin.vnu.edu.vn/ttsk/vietnamese/c1737/c1757/c2004/2007/03/n14631/hoangthanh%20thanglong%20(100).jpg" TargetMode="Externa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http://i124.photobucket.com/albums/p30/xuanay/Phoco1.jpg"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http://www.tuanvietnam.net/Library/Images/53/2008/03/10_vietbao.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www.tuanvietnam.net/Library/Images/53/2008/03/10_vietbao.jpg"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http://www.baovietnam.vn/articles-images/xa-hoi/23/Tu-van-nuoc-ngoai-bao-cao-y-tuong-qui-hoach-Thu-do-46736-1.jpg" TargetMode="Externa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http://a8.vietbao.vn/images/vn888/Duc/20.08.08/daila.jpg" TargetMode="External"/><Relationship Id="rId5" Type="http://schemas.openxmlformats.org/officeDocument/2006/relationships/audio" Target="../media/audio4.wav"/><Relationship Id="rId10" Type="http://schemas.openxmlformats.org/officeDocument/2006/relationships/image" Target="../media/image5.jpeg"/><Relationship Id="rId4" Type="http://schemas.openxmlformats.org/officeDocument/2006/relationships/audio" Target="../media/audio3.wav"/><Relationship Id="rId9" Type="http://schemas.openxmlformats.org/officeDocument/2006/relationships/image" Target="http://tvtl.bachkim.vn/uploads/resources/301/thumbnails2/DSCF2512.jpg.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a8.vietbao.vn/images/vn888/Duc/20.08.08/daila.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81000" y="990600"/>
            <a:ext cx="8229600" cy="533400"/>
          </a:xfrm>
          <a:prstGeom prst="rect">
            <a:avLst/>
          </a:prstGeom>
          <a:noFill/>
          <a:ln w="9525">
            <a:noFill/>
            <a:miter lim="800000"/>
            <a:headEnd/>
            <a:tailEnd/>
          </a:ln>
        </p:spPr>
        <p:txBody>
          <a:bodyPr anchor="ctr"/>
          <a:lstStyle/>
          <a:p>
            <a:pPr eaLnBrk="1" hangingPunct="1"/>
            <a:r>
              <a:rPr lang="en-US" sz="2800">
                <a:solidFill>
                  <a:schemeClr val="tx2"/>
                </a:solidFill>
                <a:latin typeface="Arial" charset="0"/>
              </a:rPr>
              <a:t>KIỂM TRA BÀI CŨ</a:t>
            </a:r>
          </a:p>
        </p:txBody>
      </p:sp>
      <p:sp>
        <p:nvSpPr>
          <p:cNvPr id="4101" name="Text Box 5"/>
          <p:cNvSpPr txBox="1">
            <a:spLocks noChangeArrowheads="1"/>
          </p:cNvSpPr>
          <p:nvPr/>
        </p:nvSpPr>
        <p:spPr bwMode="auto">
          <a:xfrm>
            <a:off x="838200" y="3352800"/>
            <a:ext cx="7467600" cy="946150"/>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a:t>
            </a:r>
            <a:r>
              <a:rPr lang="en-US" sz="2800" u="sng">
                <a:latin typeface="Arial" charset="0"/>
              </a:rPr>
              <a:t>Câu 2</a:t>
            </a:r>
            <a:r>
              <a:rPr lang="en-US" sz="2800">
                <a:latin typeface="Arial" charset="0"/>
              </a:rPr>
              <a:t>: Em hãy trình bày kết quả cuộc kháng chiến chống quân Tống xâm lược.</a:t>
            </a:r>
          </a:p>
        </p:txBody>
      </p:sp>
      <p:sp>
        <p:nvSpPr>
          <p:cNvPr id="4102" name="Text Box 6"/>
          <p:cNvSpPr txBox="1">
            <a:spLocks noChangeArrowheads="1"/>
          </p:cNvSpPr>
          <p:nvPr/>
        </p:nvSpPr>
        <p:spPr bwMode="auto">
          <a:xfrm>
            <a:off x="762000" y="1873250"/>
            <a:ext cx="7467600" cy="954088"/>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a:t>
            </a:r>
            <a:r>
              <a:rPr lang="en-US" sz="2800" u="sng">
                <a:latin typeface="Arial" charset="0"/>
              </a:rPr>
              <a:t>Câu 1</a:t>
            </a:r>
            <a:r>
              <a:rPr lang="en-US" sz="2800">
                <a:latin typeface="Arial" charset="0"/>
              </a:rPr>
              <a:t>: Tiết học trước các em được học bài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amond(in)">
                                      <p:cBhvr>
                                        <p:cTn id="12" dur="20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 calcmode="lin" valueType="num">
                                      <p:cBhvr additive="base">
                                        <p:cTn id="1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4101">
                                            <p:txEl>
                                              <p:pRg st="0" end="0"/>
                                            </p:txEl>
                                          </p:spTgt>
                                        </p:tgtEl>
                                      </p:cBhvr>
                                    </p:animEffect>
                                    <p:set>
                                      <p:cBhvr>
                                        <p:cTn id="23" dur="1" fill="hold">
                                          <p:stCondLst>
                                            <p:cond delay="499"/>
                                          </p:stCondLst>
                                        </p:cTn>
                                        <p:tgtEl>
                                          <p:spTgt spid="4101">
                                            <p:txEl>
                                              <p:pRg st="0" end="0"/>
                                            </p:txEl>
                                          </p:spTgt>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4102"/>
                                        </p:tgtEl>
                                      </p:cBhvr>
                                    </p:animEffect>
                                    <p:set>
                                      <p:cBhvr>
                                        <p:cTn id="26" dur="1" fill="hold">
                                          <p:stCondLst>
                                            <p:cond delay="499"/>
                                          </p:stCondLst>
                                        </p:cTn>
                                        <p:tgtEl>
                                          <p:spTgt spid="4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1" grpId="0" build="allAtOnce"/>
      <p:bldP spid="4101" grpId="1" build="allAtOnce"/>
      <p:bldP spid="4102" grpId="0"/>
      <p:bldP spid="410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anh co.jpg"/>
          <p:cNvPicPr>
            <a:picLocks noChangeAspect="1" noChangeArrowheads="1"/>
          </p:cNvPicPr>
          <p:nvPr/>
        </p:nvPicPr>
        <p:blipFill>
          <a:blip r:embed="rId2"/>
          <a:srcRect/>
          <a:stretch>
            <a:fillRect/>
          </a:stretch>
        </p:blipFill>
        <p:spPr bwMode="auto">
          <a:xfrm>
            <a:off x="228600" y="0"/>
            <a:ext cx="8839200" cy="6019800"/>
          </a:xfrm>
          <a:prstGeom prst="rect">
            <a:avLst/>
          </a:prstGeom>
          <a:noFill/>
          <a:ln w="76200">
            <a:solidFill>
              <a:srgbClr val="FF3300"/>
            </a:solidFill>
            <a:miter lim="800000"/>
            <a:headEnd/>
            <a:tailEnd/>
          </a:ln>
        </p:spPr>
      </p:pic>
      <p:sp>
        <p:nvSpPr>
          <p:cNvPr id="21507" name="Rectangle 3"/>
          <p:cNvSpPr>
            <a:spLocks noChangeArrowheads="1"/>
          </p:cNvSpPr>
          <p:nvPr/>
        </p:nvSpPr>
        <p:spPr bwMode="auto">
          <a:xfrm>
            <a:off x="1828800" y="6199188"/>
            <a:ext cx="4876800" cy="457200"/>
          </a:xfrm>
          <a:prstGeom prst="rect">
            <a:avLst/>
          </a:prstGeom>
          <a:solidFill>
            <a:srgbClr val="333399"/>
          </a:solidFill>
          <a:ln w="9525">
            <a:noFill/>
            <a:miter lim="800000"/>
            <a:headEnd/>
            <a:tailEnd/>
          </a:ln>
        </p:spPr>
        <p:txBody>
          <a:bodyPr anchor="ctr">
            <a:spAutoFit/>
          </a:bodyPr>
          <a:lstStyle/>
          <a:p>
            <a:pPr algn="ctr" eaLnBrk="1" hangingPunct="1"/>
            <a:r>
              <a:rPr lang="en-US" b="1">
                <a:solidFill>
                  <a:srgbClr val="FFFF00"/>
                </a:solidFill>
                <a:latin typeface="Arial" charset="0"/>
                <a:ea typeface="Times New Roman" pitchFamily="18" charset="0"/>
                <a:cs typeface="Arial" charset="0"/>
              </a:rPr>
              <a:t>Bên trong thành Ðại La </a:t>
            </a:r>
            <a:endParaRPr lang="en-US">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500"/>
                                        <p:tgtEl>
                                          <p:spTgt spid="2150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diamond(in)">
                                      <p:cBhvr>
                                        <p:cTn id="10"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oan canh co do Hoa Lu - Ninh Binh "/>
          <p:cNvPicPr>
            <a:picLocks noChangeAspect="1" noChangeArrowheads="1"/>
          </p:cNvPicPr>
          <p:nvPr/>
        </p:nvPicPr>
        <p:blipFill>
          <a:blip r:embed="rId2"/>
          <a:srcRect/>
          <a:stretch>
            <a:fillRect/>
          </a:stretch>
        </p:blipFill>
        <p:spPr bwMode="auto">
          <a:xfrm>
            <a:off x="152400" y="762000"/>
            <a:ext cx="8991600" cy="5867400"/>
          </a:xfrm>
          <a:prstGeom prst="rect">
            <a:avLst/>
          </a:prstGeom>
          <a:noFill/>
          <a:ln w="9525">
            <a:noFill/>
            <a:miter lim="800000"/>
            <a:headEnd/>
            <a:tailEnd/>
          </a:ln>
        </p:spPr>
      </p:pic>
      <p:sp>
        <p:nvSpPr>
          <p:cNvPr id="22531" name="Rectangle 3"/>
          <p:cNvSpPr>
            <a:spLocks noChangeArrowheads="1"/>
          </p:cNvSpPr>
          <p:nvPr/>
        </p:nvSpPr>
        <p:spPr bwMode="auto">
          <a:xfrm>
            <a:off x="1828800" y="304800"/>
            <a:ext cx="4876800" cy="457200"/>
          </a:xfrm>
          <a:prstGeom prst="rect">
            <a:avLst/>
          </a:prstGeom>
          <a:solidFill>
            <a:srgbClr val="333399"/>
          </a:solidFill>
          <a:ln w="9525">
            <a:noFill/>
            <a:miter lim="800000"/>
            <a:headEnd/>
            <a:tailEnd/>
          </a:ln>
        </p:spPr>
        <p:txBody>
          <a:bodyPr anchor="ctr">
            <a:spAutoFit/>
          </a:bodyPr>
          <a:lstStyle/>
          <a:p>
            <a:pPr algn="ctr" eaLnBrk="1" hangingPunct="1"/>
            <a:r>
              <a:rPr lang="en-US" b="1">
                <a:solidFill>
                  <a:srgbClr val="FFFF00"/>
                </a:solidFill>
                <a:latin typeface="Arial" charset="0"/>
                <a:ea typeface="Times New Roman" pitchFamily="18" charset="0"/>
                <a:cs typeface="Arial" charset="0"/>
              </a:rPr>
              <a:t>Toàn cảnh cố đô Hoa Lư </a:t>
            </a:r>
            <a:endParaRPr lang="en-US">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500"/>
                                        <p:tgtEl>
                                          <p:spTgt spid="22530"/>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2531"/>
                                        </p:tgtEl>
                                        <p:attrNameLst>
                                          <p:attrName>style.visibility</p:attrName>
                                        </p:attrNameLst>
                                      </p:cBhvr>
                                      <p:to>
                                        <p:strVal val="visible"/>
                                      </p:to>
                                    </p:set>
                                    <p:anim calcmode="lin" valueType="num">
                                      <p:cBhvr>
                                        <p:cTn id="10" dur="5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2531"/>
                                        </p:tgtEl>
                                        <p:attrNameLst>
                                          <p:attrName>ppt_y</p:attrName>
                                        </p:attrNameLst>
                                      </p:cBhvr>
                                      <p:tavLst>
                                        <p:tav tm="0">
                                          <p:val>
                                            <p:strVal val="#ppt_y"/>
                                          </p:val>
                                        </p:tav>
                                        <p:tav tm="100000">
                                          <p:val>
                                            <p:strVal val="#ppt_y"/>
                                          </p:val>
                                        </p:tav>
                                      </p:tavLst>
                                    </p:anim>
                                    <p:anim calcmode="lin" valueType="num">
                                      <p:cBhvr>
                                        <p:cTn id="12" dur="5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15rg1[1]"/>
          <p:cNvPicPr>
            <a:picLocks noChangeAspect="1" noChangeArrowheads="1"/>
          </p:cNvPicPr>
          <p:nvPr/>
        </p:nvPicPr>
        <p:blipFill>
          <a:blip r:embed="rId2"/>
          <a:srcRect/>
          <a:stretch>
            <a:fillRect/>
          </a:stretch>
        </p:blipFill>
        <p:spPr bwMode="auto">
          <a:xfrm>
            <a:off x="228600" y="822325"/>
            <a:ext cx="8763000" cy="6035675"/>
          </a:xfrm>
          <a:prstGeom prst="rect">
            <a:avLst/>
          </a:prstGeom>
          <a:noFill/>
          <a:ln w="9525">
            <a:noFill/>
            <a:miter lim="800000"/>
            <a:headEnd/>
            <a:tailEnd/>
          </a:ln>
        </p:spPr>
      </p:pic>
      <p:sp>
        <p:nvSpPr>
          <p:cNvPr id="23555" name="Rectangle 3"/>
          <p:cNvSpPr>
            <a:spLocks noChangeArrowheads="1"/>
          </p:cNvSpPr>
          <p:nvPr/>
        </p:nvSpPr>
        <p:spPr bwMode="auto">
          <a:xfrm>
            <a:off x="1828800" y="333375"/>
            <a:ext cx="5562600" cy="400050"/>
          </a:xfrm>
          <a:prstGeom prst="rect">
            <a:avLst/>
          </a:prstGeom>
          <a:solidFill>
            <a:srgbClr val="333399"/>
          </a:solidFill>
          <a:ln w="9525">
            <a:noFill/>
            <a:miter lim="800000"/>
            <a:headEnd/>
            <a:tailEnd/>
          </a:ln>
        </p:spPr>
        <p:txBody>
          <a:bodyPr anchor="ctr">
            <a:spAutoFit/>
          </a:bodyPr>
          <a:lstStyle/>
          <a:p>
            <a:pPr algn="ctr" eaLnBrk="1" hangingPunct="1"/>
            <a:r>
              <a:rPr lang="en-US" sz="2000" b="1">
                <a:solidFill>
                  <a:srgbClr val="FFFF00"/>
                </a:solidFill>
                <a:latin typeface="Arial" charset="0"/>
                <a:ea typeface="Times New Roman" pitchFamily="18" charset="0"/>
                <a:cs typeface="Arial" charset="0"/>
              </a:rPr>
              <a:t>Một góc Hà Nội chụp từ độ cao 1 480 m</a:t>
            </a:r>
            <a:endParaRPr lang="en-US" sz="2000">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edge">
                                      <p:cBhvr>
                                        <p:cTn id="7" dur="500"/>
                                        <p:tgtEl>
                                          <p:spTgt spid="2355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wheel(4)">
                                      <p:cBhvr>
                                        <p:cTn id="10"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15rg1[1]"/>
          <p:cNvPicPr>
            <a:picLocks noChangeAspect="1" noChangeArrowheads="1"/>
          </p:cNvPicPr>
          <p:nvPr/>
        </p:nvPicPr>
        <p:blipFill>
          <a:blip r:embed="rId2"/>
          <a:srcRect/>
          <a:stretch>
            <a:fillRect/>
          </a:stretch>
        </p:blipFill>
        <p:spPr bwMode="auto">
          <a:xfrm>
            <a:off x="152400" y="990600"/>
            <a:ext cx="4267200" cy="5257800"/>
          </a:xfrm>
          <a:prstGeom prst="rect">
            <a:avLst/>
          </a:prstGeom>
          <a:noFill/>
          <a:ln w="9525">
            <a:noFill/>
            <a:miter lim="800000"/>
            <a:headEnd/>
            <a:tailEnd/>
          </a:ln>
        </p:spPr>
      </p:pic>
      <p:sp>
        <p:nvSpPr>
          <p:cNvPr id="24579" name="Rectangle 3"/>
          <p:cNvSpPr>
            <a:spLocks noChangeArrowheads="1"/>
          </p:cNvSpPr>
          <p:nvPr/>
        </p:nvSpPr>
        <p:spPr bwMode="auto">
          <a:xfrm>
            <a:off x="152400" y="304800"/>
            <a:ext cx="4038600" cy="457200"/>
          </a:xfrm>
          <a:prstGeom prst="rect">
            <a:avLst/>
          </a:prstGeom>
          <a:solidFill>
            <a:srgbClr val="333399"/>
          </a:solidFill>
          <a:ln w="9525">
            <a:noFill/>
            <a:miter lim="800000"/>
            <a:headEnd/>
            <a:tailEnd/>
          </a:ln>
        </p:spPr>
        <p:txBody>
          <a:bodyPr anchor="ctr">
            <a:spAutoFit/>
          </a:bodyPr>
          <a:lstStyle/>
          <a:p>
            <a:pPr algn="ctr" eaLnBrk="1" hangingPunct="1"/>
            <a:r>
              <a:rPr lang="en-US" b="1">
                <a:solidFill>
                  <a:srgbClr val="FFFF00"/>
                </a:solidFill>
                <a:latin typeface="Arial" charset="0"/>
                <a:ea typeface="Times New Roman" pitchFamily="18" charset="0"/>
                <a:cs typeface="Arial" charset="0"/>
              </a:rPr>
              <a:t>Một góc Hà Nội </a:t>
            </a:r>
          </a:p>
        </p:txBody>
      </p:sp>
      <p:pic>
        <p:nvPicPr>
          <p:cNvPr id="24580" name="Picture 4" descr="Toan canh co do Hoa Lu - Ninh Binh "/>
          <p:cNvPicPr>
            <a:picLocks noChangeAspect="1" noChangeArrowheads="1"/>
          </p:cNvPicPr>
          <p:nvPr/>
        </p:nvPicPr>
        <p:blipFill>
          <a:blip r:embed="rId3"/>
          <a:srcRect/>
          <a:stretch>
            <a:fillRect/>
          </a:stretch>
        </p:blipFill>
        <p:spPr bwMode="auto">
          <a:xfrm>
            <a:off x="4648200" y="990600"/>
            <a:ext cx="4343400" cy="5334000"/>
          </a:xfrm>
          <a:prstGeom prst="rect">
            <a:avLst/>
          </a:prstGeom>
          <a:noFill/>
          <a:ln w="9525">
            <a:noFill/>
            <a:miter lim="800000"/>
            <a:headEnd/>
            <a:tailEnd/>
          </a:ln>
        </p:spPr>
      </p:pic>
      <p:sp>
        <p:nvSpPr>
          <p:cNvPr id="24581" name="Rectangle 5"/>
          <p:cNvSpPr>
            <a:spLocks noChangeArrowheads="1"/>
          </p:cNvSpPr>
          <p:nvPr/>
        </p:nvSpPr>
        <p:spPr bwMode="auto">
          <a:xfrm>
            <a:off x="4648200" y="304800"/>
            <a:ext cx="4267200" cy="457200"/>
          </a:xfrm>
          <a:prstGeom prst="rect">
            <a:avLst/>
          </a:prstGeom>
          <a:solidFill>
            <a:srgbClr val="333399"/>
          </a:solidFill>
          <a:ln w="9525">
            <a:noFill/>
            <a:miter lim="800000"/>
            <a:headEnd/>
            <a:tailEnd/>
          </a:ln>
        </p:spPr>
        <p:txBody>
          <a:bodyPr anchor="ctr">
            <a:spAutoFit/>
          </a:bodyPr>
          <a:lstStyle/>
          <a:p>
            <a:pPr algn="ctr" eaLnBrk="1" hangingPunct="1"/>
            <a:r>
              <a:rPr lang="en-US" b="1">
                <a:solidFill>
                  <a:srgbClr val="FFFF00"/>
                </a:solidFill>
                <a:latin typeface="Arial" charset="0"/>
                <a:ea typeface="Times New Roman" pitchFamily="18" charset="0"/>
                <a:cs typeface="Arial" charset="0"/>
              </a:rPr>
              <a:t>Toàn cảnh cố đô Hoa Lư </a:t>
            </a:r>
            <a:endParaRPr lang="en-US">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500"/>
                                        <p:tgtEl>
                                          <p:spTgt spid="2457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wheel(4)">
                                      <p:cBhvr>
                                        <p:cTn id="10" dur="2000"/>
                                        <p:tgtEl>
                                          <p:spTgt spid="24579"/>
                                        </p:tgtEl>
                                      </p:cBhvr>
                                    </p:animEffect>
                                  </p:childTnLst>
                                </p:cTn>
                              </p:par>
                              <p:par>
                                <p:cTn id="11" presetID="21" presetClass="entr" presetSubtype="4"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wheel(4)">
                                      <p:cBhvr>
                                        <p:cTn id="13" dur="500"/>
                                        <p:tgtEl>
                                          <p:spTgt spid="2458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wheel(4)">
                                      <p:cBhvr>
                                        <p:cTn id="16"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11188" y="3500438"/>
            <a:ext cx="7848600" cy="366712"/>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graphicFrame>
        <p:nvGraphicFramePr>
          <p:cNvPr id="25603" name="Group 3"/>
          <p:cNvGraphicFramePr>
            <a:graphicFrameLocks noGrp="1"/>
          </p:cNvGraphicFramePr>
          <p:nvPr>
            <p:ph/>
          </p:nvPr>
        </p:nvGraphicFramePr>
        <p:xfrm>
          <a:off x="533400" y="3200400"/>
          <a:ext cx="8351838" cy="2743200"/>
        </p:xfrm>
        <a:graphic>
          <a:graphicData uri="http://schemas.openxmlformats.org/drawingml/2006/table">
            <a:tbl>
              <a:tblPr/>
              <a:tblGrid>
                <a:gridCol w="2784475"/>
                <a:gridCol w="2782888"/>
                <a:gridCol w="2784475"/>
              </a:tblGrid>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Vùng đất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Hoa Lư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CC00FF"/>
                          </a:solidFill>
                          <a:effectLst/>
                          <a:latin typeface="Times New Roman" pitchFamily="18" charset="0"/>
                        </a:rPr>
                        <a:t>Đại 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63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5621" name="Text Box 21"/>
          <p:cNvSpPr txBox="1">
            <a:spLocks noChangeArrowheads="1"/>
          </p:cNvSpPr>
          <p:nvPr/>
        </p:nvSpPr>
        <p:spPr bwMode="auto">
          <a:xfrm>
            <a:off x="971550" y="4038600"/>
            <a:ext cx="2076450" cy="519113"/>
          </a:xfrm>
          <a:prstGeom prst="rect">
            <a:avLst/>
          </a:prstGeom>
          <a:noFill/>
          <a:ln w="9525">
            <a:noFill/>
            <a:miter lim="800000"/>
            <a:headEnd/>
            <a:tailEnd/>
          </a:ln>
        </p:spPr>
        <p:txBody>
          <a:bodyPr>
            <a:spAutoFit/>
          </a:bodyPr>
          <a:lstStyle/>
          <a:p>
            <a:pPr algn="ctr" eaLnBrk="1" hangingPunct="1">
              <a:spcBef>
                <a:spcPct val="50000"/>
              </a:spcBef>
            </a:pPr>
            <a:r>
              <a:rPr lang="en-US" sz="2800" b="1" i="1">
                <a:latin typeface="Arial" charset="0"/>
              </a:rPr>
              <a:t>Vị trí địa lí           </a:t>
            </a:r>
          </a:p>
        </p:txBody>
      </p:sp>
      <p:sp>
        <p:nvSpPr>
          <p:cNvPr id="25622" name="Text Box 22"/>
          <p:cNvSpPr txBox="1">
            <a:spLocks noChangeArrowheads="1"/>
          </p:cNvSpPr>
          <p:nvPr/>
        </p:nvSpPr>
        <p:spPr bwMode="auto">
          <a:xfrm>
            <a:off x="900113" y="4953000"/>
            <a:ext cx="1800225" cy="946150"/>
          </a:xfrm>
          <a:prstGeom prst="rect">
            <a:avLst/>
          </a:prstGeom>
          <a:noFill/>
          <a:ln w="9525">
            <a:noFill/>
            <a:miter lim="800000"/>
            <a:headEnd/>
            <a:tailEnd/>
          </a:ln>
        </p:spPr>
        <p:txBody>
          <a:bodyPr>
            <a:spAutoFit/>
          </a:bodyPr>
          <a:lstStyle/>
          <a:p>
            <a:pPr algn="ctr" eaLnBrk="1" hangingPunct="1">
              <a:spcBef>
                <a:spcPct val="50000"/>
              </a:spcBef>
            </a:pPr>
            <a:r>
              <a:rPr lang="en-US" sz="2800" b="1" i="1">
                <a:latin typeface="Arial" charset="0"/>
              </a:rPr>
              <a:t>Địa hình địa thế</a:t>
            </a:r>
          </a:p>
        </p:txBody>
      </p:sp>
      <p:sp>
        <p:nvSpPr>
          <p:cNvPr id="25623" name="Text Box 23"/>
          <p:cNvSpPr txBox="1">
            <a:spLocks noChangeArrowheads="1"/>
          </p:cNvSpPr>
          <p:nvPr/>
        </p:nvSpPr>
        <p:spPr bwMode="auto">
          <a:xfrm>
            <a:off x="6084888" y="3886200"/>
            <a:ext cx="2736850" cy="762000"/>
          </a:xfrm>
          <a:prstGeom prst="rect">
            <a:avLst/>
          </a:prstGeom>
          <a:noFill/>
          <a:ln w="9525">
            <a:noFill/>
            <a:miter lim="800000"/>
            <a:headEnd/>
            <a:tailEnd/>
          </a:ln>
        </p:spPr>
        <p:txBody>
          <a:bodyPr>
            <a:spAutoFit/>
          </a:bodyPr>
          <a:lstStyle/>
          <a:p>
            <a:pPr algn="ctr" eaLnBrk="1" hangingPunct="1">
              <a:spcBef>
                <a:spcPct val="50000"/>
              </a:spcBef>
            </a:pPr>
            <a:r>
              <a:rPr lang="en-US" sz="2200" b="1">
                <a:solidFill>
                  <a:srgbClr val="CC00FF"/>
                </a:solidFill>
                <a:latin typeface="Arial" charset="0"/>
              </a:rPr>
              <a:t> Nằm ở trung tâm đất nước</a:t>
            </a:r>
          </a:p>
        </p:txBody>
      </p:sp>
      <p:sp>
        <p:nvSpPr>
          <p:cNvPr id="25624" name="Text Box 24"/>
          <p:cNvSpPr txBox="1">
            <a:spLocks noChangeArrowheads="1"/>
          </p:cNvSpPr>
          <p:nvPr/>
        </p:nvSpPr>
        <p:spPr bwMode="auto">
          <a:xfrm>
            <a:off x="3348038" y="3860800"/>
            <a:ext cx="2592387" cy="1277938"/>
          </a:xfrm>
          <a:prstGeom prst="rect">
            <a:avLst/>
          </a:prstGeom>
          <a:noFill/>
          <a:ln w="9525">
            <a:noFill/>
            <a:miter lim="800000"/>
            <a:headEnd/>
            <a:tailEnd/>
          </a:ln>
        </p:spPr>
        <p:txBody>
          <a:bodyPr>
            <a:spAutoFit/>
          </a:bodyPr>
          <a:lstStyle/>
          <a:p>
            <a:pPr algn="ctr" eaLnBrk="1" hangingPunct="1">
              <a:spcBef>
                <a:spcPct val="50000"/>
              </a:spcBef>
            </a:pPr>
            <a:r>
              <a:rPr lang="en-US" sz="2200" b="1">
                <a:solidFill>
                  <a:srgbClr val="0000FF"/>
                </a:solidFill>
                <a:latin typeface="Arial" charset="0"/>
              </a:rPr>
              <a:t> Không nằm ở </a:t>
            </a:r>
          </a:p>
          <a:p>
            <a:pPr algn="ctr" eaLnBrk="1" hangingPunct="1">
              <a:spcBef>
                <a:spcPct val="50000"/>
              </a:spcBef>
            </a:pPr>
            <a:r>
              <a:rPr lang="en-US" sz="2200" b="1">
                <a:solidFill>
                  <a:srgbClr val="0000FF"/>
                </a:solidFill>
                <a:latin typeface="Arial" charset="0"/>
              </a:rPr>
              <a:t>trung tâm đất nước</a:t>
            </a:r>
          </a:p>
        </p:txBody>
      </p:sp>
      <p:sp>
        <p:nvSpPr>
          <p:cNvPr id="25625" name="Text Box 25"/>
          <p:cNvSpPr txBox="1">
            <a:spLocks noChangeArrowheads="1"/>
          </p:cNvSpPr>
          <p:nvPr/>
        </p:nvSpPr>
        <p:spPr bwMode="auto">
          <a:xfrm>
            <a:off x="3276600" y="5084763"/>
            <a:ext cx="2736850" cy="762000"/>
          </a:xfrm>
          <a:prstGeom prst="rect">
            <a:avLst/>
          </a:prstGeom>
          <a:noFill/>
          <a:ln w="9525">
            <a:noFill/>
            <a:miter lim="800000"/>
            <a:headEnd/>
            <a:tailEnd/>
          </a:ln>
        </p:spPr>
        <p:txBody>
          <a:bodyPr>
            <a:spAutoFit/>
          </a:bodyPr>
          <a:lstStyle/>
          <a:p>
            <a:pPr algn="ctr" eaLnBrk="1" hangingPunct="1">
              <a:spcBef>
                <a:spcPct val="50000"/>
              </a:spcBef>
            </a:pPr>
            <a:r>
              <a:rPr lang="en-US" sz="2200" b="1">
                <a:solidFill>
                  <a:srgbClr val="0000FF"/>
                </a:solidFill>
                <a:latin typeface="Arial" charset="0"/>
              </a:rPr>
              <a:t>Rừng núi hiểm trở , chật hẹp.</a:t>
            </a:r>
          </a:p>
        </p:txBody>
      </p:sp>
      <p:sp>
        <p:nvSpPr>
          <p:cNvPr id="25626" name="Text Box 26"/>
          <p:cNvSpPr txBox="1">
            <a:spLocks noChangeArrowheads="1"/>
          </p:cNvSpPr>
          <p:nvPr/>
        </p:nvSpPr>
        <p:spPr bwMode="auto">
          <a:xfrm>
            <a:off x="6011863" y="5084763"/>
            <a:ext cx="2735262" cy="762000"/>
          </a:xfrm>
          <a:prstGeom prst="rect">
            <a:avLst/>
          </a:prstGeom>
          <a:noFill/>
          <a:ln w="9525">
            <a:noFill/>
            <a:miter lim="800000"/>
            <a:headEnd/>
            <a:tailEnd/>
          </a:ln>
        </p:spPr>
        <p:txBody>
          <a:bodyPr>
            <a:spAutoFit/>
          </a:bodyPr>
          <a:lstStyle/>
          <a:p>
            <a:pPr algn="ctr" eaLnBrk="1" hangingPunct="1">
              <a:spcBef>
                <a:spcPct val="50000"/>
              </a:spcBef>
            </a:pPr>
            <a:r>
              <a:rPr lang="en-US" sz="2200" b="1">
                <a:solidFill>
                  <a:srgbClr val="CC00FF"/>
                </a:solidFill>
                <a:latin typeface="Arial" charset="0"/>
              </a:rPr>
              <a:t>Đồng bằng rộng lớn , màu mỡ</a:t>
            </a:r>
          </a:p>
        </p:txBody>
      </p:sp>
      <p:sp>
        <p:nvSpPr>
          <p:cNvPr id="25627" name="AutoShape 27"/>
          <p:cNvSpPr>
            <a:spLocks noChangeArrowheads="1"/>
          </p:cNvSpPr>
          <p:nvPr/>
        </p:nvSpPr>
        <p:spPr bwMode="auto">
          <a:xfrm>
            <a:off x="1143000" y="152400"/>
            <a:ext cx="7315200" cy="1447800"/>
          </a:xfrm>
          <a:prstGeom prst="cloudCallout">
            <a:avLst>
              <a:gd name="adj1" fmla="val -31056"/>
              <a:gd name="adj2" fmla="val 48903"/>
            </a:avLst>
          </a:prstGeom>
          <a:solidFill>
            <a:srgbClr val="66FFFF"/>
          </a:solidFill>
          <a:ln w="9525">
            <a:solidFill>
              <a:schemeClr val="tx1"/>
            </a:solidFill>
            <a:round/>
            <a:headEnd/>
            <a:tailEnd/>
          </a:ln>
        </p:spPr>
        <p:txBody>
          <a:bodyPr/>
          <a:lstStyle/>
          <a:p>
            <a:pPr algn="ctr" eaLnBrk="1" hangingPunct="1"/>
            <a:endParaRPr lang="en-US" sz="1200" b="1">
              <a:solidFill>
                <a:srgbClr val="FFFF00"/>
              </a:solidFill>
              <a:latin typeface="Arial" charset="0"/>
            </a:endParaRPr>
          </a:p>
          <a:p>
            <a:pPr algn="ctr" eaLnBrk="1" hangingPunct="1"/>
            <a:r>
              <a:rPr lang="en-US" sz="2800" b="1">
                <a:solidFill>
                  <a:schemeClr val="tx2"/>
                </a:solidFill>
                <a:latin typeface="Arial" charset="0"/>
              </a:rPr>
              <a:t>Dựa vào kênh chữ SGK Thảo luận nhóm bàn</a:t>
            </a:r>
          </a:p>
        </p:txBody>
      </p:sp>
      <p:sp>
        <p:nvSpPr>
          <p:cNvPr id="15388" name="AutoShape 28"/>
          <p:cNvSpPr>
            <a:spLocks noChangeArrowheads="1"/>
          </p:cNvSpPr>
          <p:nvPr/>
        </p:nvSpPr>
        <p:spPr bwMode="auto">
          <a:xfrm>
            <a:off x="457200" y="1524000"/>
            <a:ext cx="8229600" cy="1524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800">
                <a:solidFill>
                  <a:srgbClr val="FF3300"/>
                </a:solidFill>
                <a:latin typeface="Arial" charset="0"/>
              </a:rPr>
              <a:t>Hãy so sánh vị trí địa lí và địa hình địa thế </a:t>
            </a:r>
          </a:p>
          <a:p>
            <a:pPr algn="ctr" eaLnBrk="1" hangingPunct="1"/>
            <a:r>
              <a:rPr lang="en-US" sz="2800">
                <a:solidFill>
                  <a:srgbClr val="FF3300"/>
                </a:solidFill>
                <a:latin typeface="Arial" charset="0"/>
              </a:rPr>
              <a:t>của vùng đất  Hoa lư và Đại La theo bảng sau</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627"/>
                                        </p:tgtEl>
                                        <p:attrNameLst>
                                          <p:attrName>style.visibility</p:attrName>
                                        </p:attrNameLst>
                                      </p:cBhvr>
                                      <p:to>
                                        <p:strVal val="visible"/>
                                      </p:to>
                                    </p:set>
                                    <p:anim calcmode="lin" valueType="num">
                                      <p:cBhvr>
                                        <p:cTn id="7" dur="5000" fill="hold"/>
                                        <p:tgtEl>
                                          <p:spTgt spid="25627"/>
                                        </p:tgtEl>
                                        <p:attrNameLst>
                                          <p:attrName>ppt_w</p:attrName>
                                        </p:attrNameLst>
                                      </p:cBhvr>
                                      <p:tavLst>
                                        <p:tav tm="0">
                                          <p:val>
                                            <p:fltVal val="0"/>
                                          </p:val>
                                        </p:tav>
                                        <p:tav tm="100000">
                                          <p:val>
                                            <p:strVal val="#ppt_w"/>
                                          </p:val>
                                        </p:tav>
                                      </p:tavLst>
                                    </p:anim>
                                    <p:anim calcmode="lin" valueType="num">
                                      <p:cBhvr>
                                        <p:cTn id="8" dur="5000" fill="hold"/>
                                        <p:tgtEl>
                                          <p:spTgt spid="25627"/>
                                        </p:tgtEl>
                                        <p:attrNameLst>
                                          <p:attrName>ppt_h</p:attrName>
                                        </p:attrNameLst>
                                      </p:cBhvr>
                                      <p:tavLst>
                                        <p:tav tm="0">
                                          <p:val>
                                            <p:fltVal val="0"/>
                                          </p:val>
                                        </p:tav>
                                        <p:tav tm="100000">
                                          <p:val>
                                            <p:strVal val="#ppt_h"/>
                                          </p:val>
                                        </p:tav>
                                      </p:tavLst>
                                    </p:anim>
                                    <p:animEffect transition="in" filter="fade">
                                      <p:cBhvr>
                                        <p:cTn id="9" dur="50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62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 presetClass="exit" presetSubtype="16" fill="hold" grpId="1" nodeType="afterEffect">
                                  <p:stCondLst>
                                    <p:cond delay="0"/>
                                  </p:stCondLst>
                                  <p:childTnLst>
                                    <p:animEffect transition="out" filter="box(in)">
                                      <p:cBhvr>
                                        <p:cTn id="14" dur="500"/>
                                        <p:tgtEl>
                                          <p:spTgt spid="25627"/>
                                        </p:tgtEl>
                                      </p:cBhvr>
                                    </p:animEffect>
                                    <p:set>
                                      <p:cBhvr>
                                        <p:cTn id="15" dur="1" fill="hold">
                                          <p:stCondLst>
                                            <p:cond delay="499"/>
                                          </p:stCondLst>
                                        </p:cTn>
                                        <p:tgtEl>
                                          <p:spTgt spid="25627"/>
                                        </p:tgtEl>
                                        <p:attrNameLst>
                                          <p:attrName>style.visibility</p:attrName>
                                        </p:attrNameLst>
                                      </p:cBhvr>
                                      <p:to>
                                        <p:strVal val="hidden"/>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25624"/>
                                        </p:tgtEl>
                                        <p:attrNameLst>
                                          <p:attrName>style.visibility</p:attrName>
                                        </p:attrNameLst>
                                      </p:cBhvr>
                                      <p:to>
                                        <p:strVal val="visible"/>
                                      </p:to>
                                    </p:set>
                                    <p:anim calcmode="discrete" valueType="clr">
                                      <p:cBhvr override="childStyle">
                                        <p:cTn id="18" dur="80"/>
                                        <p:tgtEl>
                                          <p:spTgt spid="256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5624"/>
                                        </p:tgtEl>
                                        <p:attrNameLst>
                                          <p:attrName>fillcolor</p:attrName>
                                        </p:attrNameLst>
                                      </p:cBhvr>
                                      <p:tavLst>
                                        <p:tav tm="0">
                                          <p:val>
                                            <p:clrVal>
                                              <a:schemeClr val="accent2"/>
                                            </p:clrVal>
                                          </p:val>
                                        </p:tav>
                                        <p:tav tm="50000">
                                          <p:val>
                                            <p:clrVal>
                                              <a:schemeClr val="hlink"/>
                                            </p:clrVal>
                                          </p:val>
                                        </p:tav>
                                      </p:tavLst>
                                    </p:anim>
                                    <p:set>
                                      <p:cBhvr>
                                        <p:cTn id="20" dur="80"/>
                                        <p:tgtEl>
                                          <p:spTgt spid="25624"/>
                                        </p:tgtEl>
                                        <p:attrNameLst>
                                          <p:attrName>fill.type</p:attrName>
                                        </p:attrNameLst>
                                      </p:cBhvr>
                                      <p:to>
                                        <p:strVal val="solid"/>
                                      </p:to>
                                    </p:set>
                                  </p:childTnLst>
                                </p:cTn>
                              </p:par>
                            </p:childTnLst>
                          </p:cTn>
                        </p:par>
                        <p:par>
                          <p:cTn id="21" fill="hold" nodeType="afterGroup">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5623"/>
                                        </p:tgtEl>
                                        <p:attrNameLst>
                                          <p:attrName>style.visibility</p:attrName>
                                        </p:attrNameLst>
                                      </p:cBhvr>
                                      <p:to>
                                        <p:strVal val="visible"/>
                                      </p:to>
                                    </p:set>
                                    <p:anim calcmode="discrete" valueType="clr">
                                      <p:cBhvr override="childStyle">
                                        <p:cTn id="24" dur="80"/>
                                        <p:tgtEl>
                                          <p:spTgt spid="2562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5623"/>
                                        </p:tgtEl>
                                        <p:attrNameLst>
                                          <p:attrName>fillcolor</p:attrName>
                                        </p:attrNameLst>
                                      </p:cBhvr>
                                      <p:tavLst>
                                        <p:tav tm="0">
                                          <p:val>
                                            <p:clrVal>
                                              <a:schemeClr val="accent2"/>
                                            </p:clrVal>
                                          </p:val>
                                        </p:tav>
                                        <p:tav tm="50000">
                                          <p:val>
                                            <p:clrVal>
                                              <a:schemeClr val="hlink"/>
                                            </p:clrVal>
                                          </p:val>
                                        </p:tav>
                                      </p:tavLst>
                                    </p:anim>
                                    <p:set>
                                      <p:cBhvr>
                                        <p:cTn id="26" dur="80"/>
                                        <p:tgtEl>
                                          <p:spTgt spid="25623"/>
                                        </p:tgtEl>
                                        <p:attrNameLst>
                                          <p:attrName>fill.type</p:attrName>
                                        </p:attrNameLst>
                                      </p:cBhvr>
                                      <p:to>
                                        <p:strVal val="solid"/>
                                      </p:to>
                                    </p:set>
                                  </p:childTnLst>
                                </p:cTn>
                              </p:par>
                            </p:childTnLst>
                          </p:cTn>
                        </p:par>
                      </p:childTnLst>
                    </p:cTn>
                  </p:par>
                </p:childTnLst>
              </p:cTn>
              <p:nextCondLst>
                <p:cond evt="onClick" delay="0">
                  <p:tgtEl>
                    <p:spTgt spid="25621"/>
                  </p:tgtEl>
                </p:cond>
              </p:nextCondLst>
            </p:seq>
            <p:seq concurrent="1" nextAc="seek">
              <p:cTn id="27" restart="whenNotActive" fill="hold" evtFilter="cancelBubble" nodeType="interactiveSeq">
                <p:stCondLst>
                  <p:cond evt="onClick" delay="0">
                    <p:tgtEl>
                      <p:spTgt spid="2562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ntr" presetSubtype="0" fill="hold" grpId="0" nodeType="withEffect">
                                  <p:stCondLst>
                                    <p:cond delay="0"/>
                                  </p:stCondLst>
                                  <p:childTnLst>
                                    <p:set>
                                      <p:cBhvr>
                                        <p:cTn id="31" dur="1" fill="hold">
                                          <p:stCondLst>
                                            <p:cond delay="0"/>
                                          </p:stCondLst>
                                        </p:cTn>
                                        <p:tgtEl>
                                          <p:spTgt spid="25625"/>
                                        </p:tgtEl>
                                        <p:attrNameLst>
                                          <p:attrName>style.visibility</p:attrName>
                                        </p:attrNameLst>
                                      </p:cBhvr>
                                      <p:to>
                                        <p:strVal val="visible"/>
                                      </p:to>
                                    </p:set>
                                    <p:anim calcmode="lin" valueType="num">
                                      <p:cBhvr>
                                        <p:cTn id="32" dur="500" fill="hold"/>
                                        <p:tgtEl>
                                          <p:spTgt spid="25625"/>
                                        </p:tgtEl>
                                        <p:attrNameLst>
                                          <p:attrName>ppt_w</p:attrName>
                                        </p:attrNameLst>
                                      </p:cBhvr>
                                      <p:tavLst>
                                        <p:tav tm="0">
                                          <p:val>
                                            <p:fltVal val="0"/>
                                          </p:val>
                                        </p:tav>
                                        <p:tav tm="100000">
                                          <p:val>
                                            <p:strVal val="#ppt_w"/>
                                          </p:val>
                                        </p:tav>
                                      </p:tavLst>
                                    </p:anim>
                                    <p:anim calcmode="lin" valueType="num">
                                      <p:cBhvr>
                                        <p:cTn id="33" dur="500" fill="hold"/>
                                        <p:tgtEl>
                                          <p:spTgt spid="25625"/>
                                        </p:tgtEl>
                                        <p:attrNameLst>
                                          <p:attrName>ppt_h</p:attrName>
                                        </p:attrNameLst>
                                      </p:cBhvr>
                                      <p:tavLst>
                                        <p:tav tm="0">
                                          <p:val>
                                            <p:fltVal val="0"/>
                                          </p:val>
                                        </p:tav>
                                        <p:tav tm="100000">
                                          <p:val>
                                            <p:strVal val="#ppt_h"/>
                                          </p:val>
                                        </p:tav>
                                      </p:tavLst>
                                    </p:anim>
                                    <p:animEffect transition="in" filter="fade">
                                      <p:cBhvr>
                                        <p:cTn id="34" dur="500"/>
                                        <p:tgtEl>
                                          <p:spTgt spid="25625"/>
                                        </p:tgtEl>
                                      </p:cBhvr>
                                    </p:animEffect>
                                  </p:childTnLst>
                                </p:cTn>
                              </p:par>
                            </p:childTnLst>
                          </p:cTn>
                        </p:par>
                        <p:par>
                          <p:cTn id="35" fill="hold" nodeType="afterGroup">
                            <p:stCondLst>
                              <p:cond delay="500"/>
                            </p:stCondLst>
                            <p:childTnLst>
                              <p:par>
                                <p:cTn id="36" presetID="53" presetClass="entr" presetSubtype="0" fill="hold" nodeType="afterEffect">
                                  <p:stCondLst>
                                    <p:cond delay="0"/>
                                  </p:stCondLst>
                                  <p:childTnLst>
                                    <p:set>
                                      <p:cBhvr>
                                        <p:cTn id="37" dur="1" fill="hold">
                                          <p:stCondLst>
                                            <p:cond delay="0"/>
                                          </p:stCondLst>
                                        </p:cTn>
                                        <p:tgtEl>
                                          <p:spTgt spid="25626"/>
                                        </p:tgtEl>
                                        <p:attrNameLst>
                                          <p:attrName>style.visibility</p:attrName>
                                        </p:attrNameLst>
                                      </p:cBhvr>
                                      <p:to>
                                        <p:strVal val="visible"/>
                                      </p:to>
                                    </p:set>
                                    <p:anim calcmode="lin" valueType="num">
                                      <p:cBhvr>
                                        <p:cTn id="38" dur="500" fill="hold"/>
                                        <p:tgtEl>
                                          <p:spTgt spid="25626"/>
                                        </p:tgtEl>
                                        <p:attrNameLst>
                                          <p:attrName>ppt_w</p:attrName>
                                        </p:attrNameLst>
                                      </p:cBhvr>
                                      <p:tavLst>
                                        <p:tav tm="0">
                                          <p:val>
                                            <p:fltVal val="0"/>
                                          </p:val>
                                        </p:tav>
                                        <p:tav tm="100000">
                                          <p:val>
                                            <p:strVal val="#ppt_w"/>
                                          </p:val>
                                        </p:tav>
                                      </p:tavLst>
                                    </p:anim>
                                    <p:anim calcmode="lin" valueType="num">
                                      <p:cBhvr>
                                        <p:cTn id="39" dur="500" fill="hold"/>
                                        <p:tgtEl>
                                          <p:spTgt spid="25626"/>
                                        </p:tgtEl>
                                        <p:attrNameLst>
                                          <p:attrName>ppt_h</p:attrName>
                                        </p:attrNameLst>
                                      </p:cBhvr>
                                      <p:tavLst>
                                        <p:tav tm="0">
                                          <p:val>
                                            <p:fltVal val="0"/>
                                          </p:val>
                                        </p:tav>
                                        <p:tav tm="100000">
                                          <p:val>
                                            <p:strVal val="#ppt_h"/>
                                          </p:val>
                                        </p:tav>
                                      </p:tavLst>
                                    </p:anim>
                                    <p:animEffect transition="in" filter="fade">
                                      <p:cBhvr>
                                        <p:cTn id="40" dur="500"/>
                                        <p:tgtEl>
                                          <p:spTgt spid="25626"/>
                                        </p:tgtEl>
                                      </p:cBhvr>
                                    </p:animEffect>
                                  </p:childTnLst>
                                </p:cTn>
                              </p:par>
                            </p:childTnLst>
                          </p:cTn>
                        </p:par>
                      </p:childTnLst>
                    </p:cTn>
                  </p:par>
                </p:childTnLst>
              </p:cTn>
              <p:nextCondLst>
                <p:cond evt="onClick" delay="0">
                  <p:tgtEl>
                    <p:spTgt spid="25622"/>
                  </p:tgtEl>
                </p:cond>
              </p:nextCondLst>
            </p:seq>
          </p:childTnLst>
        </p:cTn>
      </p:par>
    </p:tnLst>
    <p:bldLst>
      <p:bldP spid="25623" grpId="0"/>
      <p:bldP spid="25624" grpId="0"/>
      <p:bldP spid="25625" grpId="0"/>
      <p:bldP spid="25627" grpId="0" animBg="1"/>
      <p:bldP spid="256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610600" cy="6281738"/>
            <a:chOff x="144" y="768"/>
            <a:chExt cx="2352" cy="1896"/>
          </a:xfrm>
        </p:grpSpPr>
        <p:pic>
          <p:nvPicPr>
            <p:cNvPr id="16388" name="Picture 3" descr="untitled"/>
            <p:cNvPicPr>
              <a:picLocks noChangeAspect="1" noChangeArrowheads="1"/>
            </p:cNvPicPr>
            <p:nvPr/>
          </p:nvPicPr>
          <p:blipFill>
            <a:blip r:embed="rId2"/>
            <a:srcRect/>
            <a:stretch>
              <a:fillRect/>
            </a:stretch>
          </p:blipFill>
          <p:spPr bwMode="auto">
            <a:xfrm>
              <a:off x="144" y="768"/>
              <a:ext cx="2352" cy="1698"/>
            </a:xfrm>
            <a:prstGeom prst="rect">
              <a:avLst/>
            </a:prstGeom>
            <a:noFill/>
            <a:ln w="9525">
              <a:noFill/>
              <a:miter lim="800000"/>
              <a:headEnd/>
              <a:tailEnd/>
            </a:ln>
          </p:spPr>
        </p:pic>
        <p:sp>
          <p:nvSpPr>
            <p:cNvPr id="16389" name="Text Box 4"/>
            <p:cNvSpPr txBox="1">
              <a:spLocks noChangeArrowheads="1"/>
            </p:cNvSpPr>
            <p:nvPr/>
          </p:nvSpPr>
          <p:spPr bwMode="auto">
            <a:xfrm>
              <a:off x="624" y="2544"/>
              <a:ext cx="1344" cy="120"/>
            </a:xfrm>
            <a:prstGeom prst="rect">
              <a:avLst/>
            </a:prstGeom>
            <a:noFill/>
            <a:ln w="9525">
              <a:noFill/>
              <a:miter lim="800000"/>
              <a:headEnd/>
              <a:tailEnd/>
            </a:ln>
          </p:spPr>
          <p:txBody>
            <a:bodyPr>
              <a:spAutoFit/>
            </a:bodyPr>
            <a:lstStyle/>
            <a:p>
              <a:pPr algn="ctr" eaLnBrk="1" hangingPunct="1">
                <a:spcBef>
                  <a:spcPct val="50000"/>
                </a:spcBef>
              </a:pPr>
              <a:endParaRPr lang="en-US" sz="2000" b="1">
                <a:latin typeface="Arial" charset="0"/>
              </a:endParaRPr>
            </a:p>
          </p:txBody>
        </p:sp>
      </p:grpSp>
      <p:sp>
        <p:nvSpPr>
          <p:cNvPr id="26629" name="Rectangle 5"/>
          <p:cNvSpPr>
            <a:spLocks noChangeArrowheads="1"/>
          </p:cNvSpPr>
          <p:nvPr/>
        </p:nvSpPr>
        <p:spPr bwMode="auto">
          <a:xfrm>
            <a:off x="1752600" y="5756275"/>
            <a:ext cx="5029200" cy="831850"/>
          </a:xfrm>
          <a:prstGeom prst="rect">
            <a:avLst/>
          </a:prstGeom>
          <a:solidFill>
            <a:srgbClr val="333399"/>
          </a:solidFill>
          <a:ln w="9525">
            <a:noFill/>
            <a:miter lim="800000"/>
            <a:headEnd/>
            <a:tailEnd/>
          </a:ln>
        </p:spPr>
        <p:txBody>
          <a:bodyPr anchor="ctr">
            <a:spAutoFit/>
          </a:bodyPr>
          <a:lstStyle/>
          <a:p>
            <a:pPr algn="ctr" eaLnBrk="1" hangingPunct="1"/>
            <a:r>
              <a:rPr lang="en-US" b="1">
                <a:solidFill>
                  <a:srgbClr val="FFFF00"/>
                </a:solidFill>
                <a:latin typeface="Arial" charset="0"/>
                <a:ea typeface="Times New Roman" pitchFamily="18" charset="0"/>
                <a:cs typeface="Arial" charset="0"/>
              </a:rPr>
              <a:t>Chiếu dời đô ( trưng bày ở Đền Đô )</a:t>
            </a:r>
            <a:endParaRPr lang="en-US">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6629"/>
                                        </p:tgtEl>
                                        <p:attrNameLst>
                                          <p:attrName>style.visibility</p:attrName>
                                        </p:attrNameLst>
                                      </p:cBhvr>
                                      <p:to>
                                        <p:strVal val="visible"/>
                                      </p:to>
                                    </p:set>
                                    <p:animEffect transition="in" filter="strips(downLeft)">
                                      <p:cBhvr>
                                        <p:cTn id="10"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695700" y="6459538"/>
            <a:ext cx="2117725" cy="398462"/>
          </a:xfrm>
          <a:prstGeom prst="rect">
            <a:avLst/>
          </a:prstGeom>
          <a:solidFill>
            <a:schemeClr val="bg1"/>
          </a:solidFill>
          <a:ln w="9525" algn="ctr">
            <a:noFill/>
            <a:round/>
            <a:headEnd/>
            <a:tailEnd/>
          </a:ln>
        </p:spPr>
        <p:txBody>
          <a:bodyPr/>
          <a:lstStyle/>
          <a:p>
            <a:pPr algn="ctr"/>
            <a:endParaRPr lang="en-US" sz="1800">
              <a:latin typeface="Arial" charset="0"/>
            </a:endParaRPr>
          </a:p>
        </p:txBody>
      </p:sp>
      <p:pic>
        <p:nvPicPr>
          <p:cNvPr id="17411" name="Picture 4" descr="D:\My Documents\My Pictures\lacviet.jpg"/>
          <p:cNvPicPr>
            <a:picLocks noChangeAspect="1" noChangeArrowheads="1"/>
          </p:cNvPicPr>
          <p:nvPr/>
        </p:nvPicPr>
        <p:blipFill>
          <a:blip r:embed="rId2"/>
          <a:srcRect/>
          <a:stretch>
            <a:fillRect/>
          </a:stretch>
        </p:blipFill>
        <p:spPr bwMode="auto">
          <a:xfrm>
            <a:off x="1139825" y="0"/>
            <a:ext cx="6861175" cy="6861175"/>
          </a:xfrm>
          <a:prstGeom prst="rect">
            <a:avLst/>
          </a:prstGeom>
          <a:noFill/>
          <a:ln w="9525">
            <a:noFill/>
            <a:miter lim="800000"/>
            <a:headEnd/>
            <a:tailEnd/>
          </a:ln>
        </p:spPr>
      </p:pic>
      <p:sp>
        <p:nvSpPr>
          <p:cNvPr id="2" name="Horizontal Scroll 1"/>
          <p:cNvSpPr>
            <a:spLocks noChangeArrowheads="1"/>
          </p:cNvSpPr>
          <p:nvPr/>
        </p:nvSpPr>
        <p:spPr bwMode="auto">
          <a:xfrm>
            <a:off x="0" y="142875"/>
            <a:ext cx="8580438" cy="6715125"/>
          </a:xfrm>
          <a:prstGeom prst="horizontalScroll">
            <a:avLst>
              <a:gd name="adj" fmla="val 8532"/>
            </a:avLst>
          </a:prstGeom>
          <a:solidFill>
            <a:srgbClr val="E51B1B"/>
          </a:solidFill>
          <a:ln w="9525" algn="ctr">
            <a:solidFill>
              <a:schemeClr val="tx1"/>
            </a:solidFill>
            <a:round/>
            <a:headEnd/>
            <a:tailEnd/>
          </a:ln>
        </p:spPr>
        <p:txBody>
          <a:bodyPr/>
          <a:lstStyle/>
          <a:p>
            <a:pPr algn="ctr"/>
            <a:r>
              <a:rPr lang="en-US" sz="2800" b="1">
                <a:solidFill>
                  <a:srgbClr val="FFFF00"/>
                </a:solidFill>
                <a:latin typeface="Verdana" pitchFamily="34" charset="0"/>
              </a:rPr>
              <a:t>Chiếu dời đô</a:t>
            </a:r>
          </a:p>
          <a:p>
            <a:pPr algn="ctr"/>
            <a:endParaRPr lang="en-US" b="1">
              <a:solidFill>
                <a:srgbClr val="FFFF00"/>
              </a:solidFill>
              <a:latin typeface="Verdana" pitchFamily="34" charset="0"/>
            </a:endParaRPr>
          </a:p>
          <a:p>
            <a:pPr algn="just">
              <a:lnSpc>
                <a:spcPct val="110000"/>
              </a:lnSpc>
            </a:pPr>
            <a:r>
              <a:rPr lang="en-US" sz="2000" b="1">
                <a:solidFill>
                  <a:srgbClr val="FFFF00"/>
                </a:solidFill>
                <a:latin typeface="Verdana" pitchFamily="34" charset="0"/>
              </a:rPr>
              <a:t>… Chỉ vì muốn đóng đô ở trung tâm mưu toan nghiệp lớn, tính kế muôn đời cho con cháu, trên vâng mệnh trời, dưới theo ý dân, nếu thấy thuận tiện thì thay đổi. Cho nên vận nước lâu dài, phong tục phồn thịnh… Huống chi, Đại La </a:t>
            </a:r>
            <a:r>
              <a:rPr lang="en-US" sz="2000" b="1">
                <a:solidFill>
                  <a:srgbClr val="FFFF00"/>
                </a:solidFill>
                <a:latin typeface="Arial" charset="0"/>
              </a:rPr>
              <a:t>nằm </a:t>
            </a:r>
            <a:r>
              <a:rPr lang="en-US" sz="2000" b="1">
                <a:solidFill>
                  <a:srgbClr val="FFFF00"/>
                </a:solidFill>
                <a:latin typeface="Verdana" pitchFamily="34" charset="0"/>
              </a:rPr>
              <a:t>ở giữa trung tâm trời đất, được cái thế rồng cuộn hổ ngồi……. Địa thế rộng mà bằng, đất đai cao mà thoáng. Dân cư khỏi chịu cảnh khốn khổ, ngập lụt, muôn vật rất mực phong phú, tốt tươi. Xem khắp đất Việt ta, chỉ nơi này là thắng địa. Thật là chốn hội tụ trọng yếu của bốn phương đất nước. Cũng là nơi kinh đô bậc nhất của đế vương muôn đời.</a:t>
            </a:r>
          </a:p>
          <a:p>
            <a:pPr algn="just">
              <a:lnSpc>
                <a:spcPct val="120000"/>
              </a:lnSpc>
            </a:pPr>
            <a:r>
              <a:rPr lang="en-US" sz="2000" b="1">
                <a:solidFill>
                  <a:srgbClr val="FFFF00"/>
                </a:solidFill>
              </a:rPr>
              <a:t>		     </a:t>
            </a:r>
            <a:r>
              <a:rPr lang="en-US" sz="2000" b="1" i="1">
                <a:solidFill>
                  <a:srgbClr val="FFFF00"/>
                </a:solidFill>
              </a:rPr>
              <a:t>(Bản dịch của Nhà xuất bản Khoa học xã hội)</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164.photobucket.com/albums/u25/dienbatn/bando1-1.jpg"/>
          <p:cNvPicPr>
            <a:picLocks noChangeAspect="1" noChangeArrowheads="1"/>
          </p:cNvPicPr>
          <p:nvPr/>
        </p:nvPicPr>
        <p:blipFill>
          <a:blip r:embed="rId2" r:link="rId3"/>
          <a:srcRect/>
          <a:stretch>
            <a:fillRect/>
          </a:stretch>
        </p:blipFill>
        <p:spPr bwMode="auto">
          <a:xfrm>
            <a:off x="152400" y="0"/>
            <a:ext cx="8991600" cy="6858000"/>
          </a:xfrm>
          <a:prstGeom prst="rect">
            <a:avLst/>
          </a:prstGeom>
          <a:noFill/>
          <a:ln w="762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28674"/>
                                        </p:tgtEl>
                                      </p:cBhvr>
                                    </p:animEffect>
                                    <p:set>
                                      <p:cBhvr>
                                        <p:cTn id="7" dur="1" fill="hold">
                                          <p:stCondLst>
                                            <p:cond delay="1999"/>
                                          </p:stCondLst>
                                        </p:cTn>
                                        <p:tgtEl>
                                          <p:spTgt spid="28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 y="5562600"/>
            <a:ext cx="9144000" cy="1295400"/>
          </a:xfrm>
          <a:prstGeom prst="rect">
            <a:avLst/>
          </a:prstGeom>
          <a:noFill/>
          <a:ln w="9525">
            <a:noFill/>
            <a:miter lim="800000"/>
            <a:headEnd/>
            <a:tailEnd/>
          </a:ln>
        </p:spPr>
        <p:txBody>
          <a:bodyPr anchor="ctr"/>
          <a:lstStyle/>
          <a:p>
            <a:pPr algn="ctr" eaLnBrk="1" hangingPunct="1"/>
            <a:r>
              <a:rPr lang="en-US" b="1">
                <a:latin typeface="Arial" charset="0"/>
              </a:rPr>
              <a:t>Theo truyền thuyết, khi thuyền vua tạm đỗ dưới thành  Đại La, có </a:t>
            </a:r>
            <a:r>
              <a:rPr lang="en-US" b="1" i="1">
                <a:solidFill>
                  <a:srgbClr val="FFFF00"/>
                </a:solidFill>
                <a:latin typeface="Arial" charset="0"/>
              </a:rPr>
              <a:t>rồng vàng</a:t>
            </a:r>
            <a:r>
              <a:rPr lang="en-US" b="1">
                <a:latin typeface="Arial" charset="0"/>
              </a:rPr>
              <a:t> hiện lên chỗ thuyền ngự, vì thế vua đổi tên Đại La là </a:t>
            </a:r>
            <a:r>
              <a:rPr lang="en-US" b="1">
                <a:solidFill>
                  <a:srgbClr val="FFFF00"/>
                </a:solidFill>
                <a:latin typeface="Arial" charset="0"/>
              </a:rPr>
              <a:t>Thăng Long</a:t>
            </a:r>
            <a:r>
              <a:rPr lang="en-US" b="1">
                <a:latin typeface="Arial" charset="0"/>
              </a:rPr>
              <a:t>, có nghĩa là rồng bay lên.</a:t>
            </a:r>
            <a:endParaRPr lang="en-US" b="1" u="sng">
              <a:latin typeface="Arial" charset="0"/>
            </a:endParaRPr>
          </a:p>
        </p:txBody>
      </p:sp>
      <p:pic>
        <p:nvPicPr>
          <p:cNvPr id="20483" name="Picture 3" descr="D:\My Documents\Hong Diep's documents\Anh tu lieu\Ảnh Hà Nội\11111.jpg"/>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0483"/>
                                        </p:tgtEl>
                                        <p:attrNameLst>
                                          <p:attrName>ppt_x</p:attrName>
                                        </p:attrNameLst>
                                      </p:cBhvr>
                                      <p:tavLst>
                                        <p:tav tm="0">
                                          <p:val>
                                            <p:strVal val="ppt_x"/>
                                          </p:val>
                                        </p:tav>
                                        <p:tav tm="100000">
                                          <p:val>
                                            <p:strVal val="ppt_x"/>
                                          </p:val>
                                        </p:tav>
                                      </p:tavLst>
                                    </p:anim>
                                    <p:anim calcmode="lin" valueType="num">
                                      <p:cBhvr additive="base">
                                        <p:cTn id="7" dur="500"/>
                                        <p:tgtEl>
                                          <p:spTgt spid="20483"/>
                                        </p:tgtEl>
                                        <p:attrNameLst>
                                          <p:attrName>ppt_y</p:attrName>
                                        </p:attrNameLst>
                                      </p:cBhvr>
                                      <p:tavLst>
                                        <p:tav tm="0">
                                          <p:val>
                                            <p:strVal val="ppt_y"/>
                                          </p:val>
                                        </p:tav>
                                        <p:tav tm="100000">
                                          <p:val>
                                            <p:strVal val="1+ppt_h/2"/>
                                          </p:val>
                                        </p:tav>
                                      </p:tavLst>
                                    </p:anim>
                                    <p:set>
                                      <p:cBhvr>
                                        <p:cTn id="8" dur="1" fill="hold">
                                          <p:stCondLst>
                                            <p:cond delay="499"/>
                                          </p:stCondLst>
                                        </p:cTn>
                                        <p:tgtEl>
                                          <p:spTgt spid="20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04800" y="1066800"/>
            <a:ext cx="1524000" cy="4619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Bài 9:</a:t>
            </a:r>
          </a:p>
        </p:txBody>
      </p:sp>
      <p:sp>
        <p:nvSpPr>
          <p:cNvPr id="20483"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a:latin typeface="Arial" charset="0"/>
              </a:rPr>
              <a:t>L</a:t>
            </a:r>
            <a:r>
              <a:rPr lang="en-US">
                <a:solidFill>
                  <a:schemeClr val="tx2"/>
                </a:solidFill>
                <a:latin typeface="Arial" charset="0"/>
              </a:rPr>
              <a:t>ỊCH SỬ:</a:t>
            </a:r>
          </a:p>
        </p:txBody>
      </p:sp>
      <p:sp>
        <p:nvSpPr>
          <p:cNvPr id="20484" name="Text Box 5"/>
          <p:cNvSpPr txBox="1">
            <a:spLocks noChangeArrowheads="1"/>
          </p:cNvSpPr>
          <p:nvPr/>
        </p:nvSpPr>
        <p:spPr bwMode="auto">
          <a:xfrm>
            <a:off x="1371600" y="1066800"/>
            <a:ext cx="7239000" cy="461963"/>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b="1">
                <a:solidFill>
                  <a:srgbClr val="FF0000"/>
                </a:solidFill>
                <a:latin typeface="Arial" charset="0"/>
              </a:rPr>
              <a:t>NHÀ LÝ DỜI ĐÔ RA THĂNG LONG</a:t>
            </a:r>
          </a:p>
        </p:txBody>
      </p:sp>
      <p:sp>
        <p:nvSpPr>
          <p:cNvPr id="20485" name="Rectangle 6"/>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b="1">
                <a:latin typeface="Arial" charset="0"/>
              </a:rPr>
              <a:t>1. </a:t>
            </a:r>
            <a:r>
              <a:rPr lang="en-US" b="1" u="sng">
                <a:latin typeface="Arial" charset="0"/>
              </a:rPr>
              <a:t>Sự ra đời của nhà Lý :</a:t>
            </a:r>
          </a:p>
        </p:txBody>
      </p:sp>
      <p:sp>
        <p:nvSpPr>
          <p:cNvPr id="20486" name="Text Box 7"/>
          <p:cNvSpPr txBox="1">
            <a:spLocks noChangeArrowheads="1"/>
          </p:cNvSpPr>
          <p:nvPr/>
        </p:nvSpPr>
        <p:spPr bwMode="auto">
          <a:xfrm>
            <a:off x="381000" y="2438400"/>
            <a:ext cx="4724400" cy="4619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2.</a:t>
            </a:r>
            <a:r>
              <a:rPr lang="en-US">
                <a:latin typeface="Arial" charset="0"/>
              </a:rPr>
              <a:t> </a:t>
            </a:r>
            <a:r>
              <a:rPr lang="en-US" b="1" u="sng">
                <a:latin typeface="Arial" charset="0"/>
              </a:rPr>
              <a:t>Nhà Lý dời đô ra Đại La.</a:t>
            </a:r>
            <a:r>
              <a:rPr lang="en-US" sz="2000" b="1" u="sng">
                <a:latin typeface="Arial" charset="0"/>
              </a:rPr>
              <a:t> </a:t>
            </a:r>
          </a:p>
        </p:txBody>
      </p:sp>
      <p:sp>
        <p:nvSpPr>
          <p:cNvPr id="30730" name="Text Box 10"/>
          <p:cNvSpPr txBox="1">
            <a:spLocks noChangeArrowheads="1"/>
          </p:cNvSpPr>
          <p:nvPr/>
        </p:nvSpPr>
        <p:spPr bwMode="auto">
          <a:xfrm>
            <a:off x="381000" y="3124200"/>
            <a:ext cx="8153400" cy="4619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3.</a:t>
            </a:r>
            <a:r>
              <a:rPr lang="en-US">
                <a:latin typeface="Arial" charset="0"/>
              </a:rPr>
              <a:t> </a:t>
            </a:r>
            <a:r>
              <a:rPr lang="en-US" b="1" u="sng">
                <a:latin typeface="Arial" charset="0"/>
              </a:rPr>
              <a:t>Kinh thành Thăng Long dưới thời Lý</a:t>
            </a:r>
          </a:p>
        </p:txBody>
      </p:sp>
      <p:sp>
        <p:nvSpPr>
          <p:cNvPr id="30731" name="AutoShape 11"/>
          <p:cNvSpPr>
            <a:spLocks noChangeArrowheads="1"/>
          </p:cNvSpPr>
          <p:nvPr/>
        </p:nvSpPr>
        <p:spPr bwMode="auto">
          <a:xfrm>
            <a:off x="152400" y="3810000"/>
            <a:ext cx="8991600" cy="2362200"/>
          </a:xfrm>
          <a:prstGeom prst="horizontalScroll">
            <a:avLst>
              <a:gd name="adj" fmla="val 14287"/>
            </a:avLst>
          </a:prstGeom>
          <a:solidFill>
            <a:srgbClr val="CCFFFF"/>
          </a:solidFill>
          <a:ln w="9525">
            <a:solidFill>
              <a:schemeClr val="tx1"/>
            </a:solidFill>
            <a:round/>
            <a:headEnd/>
            <a:tailEnd/>
          </a:ln>
        </p:spPr>
        <p:txBody>
          <a:bodyPr wrap="none" anchor="ctr"/>
          <a:lstStyle/>
          <a:p>
            <a:pPr eaLnBrk="1" hangingPunct="1"/>
            <a:r>
              <a:rPr lang="en-US" sz="2000" b="1">
                <a:solidFill>
                  <a:srgbClr val="0000FF"/>
                </a:solidFill>
                <a:latin typeface="Arial" charset="0"/>
              </a:rPr>
              <a:t>HS đọc SGk ( trang 31) đọan “ Tại kinh thành Thăng Long …</a:t>
            </a:r>
          </a:p>
          <a:p>
            <a:pPr eaLnBrk="1" hangingPunct="1"/>
            <a:r>
              <a:rPr lang="en-US" sz="2000" b="1">
                <a:solidFill>
                  <a:srgbClr val="0000FF"/>
                </a:solidFill>
                <a:latin typeface="Arial" charset="0"/>
              </a:rPr>
              <a:t>……….niềm tự hào của người dân đất Việt”, và quan sát</a:t>
            </a:r>
          </a:p>
          <a:p>
            <a:pPr eaLnBrk="1" hangingPunct="1"/>
            <a:r>
              <a:rPr lang="en-US" sz="2000" b="1">
                <a:solidFill>
                  <a:srgbClr val="0000FF"/>
                </a:solidFill>
                <a:latin typeface="Arial" charset="0"/>
              </a:rPr>
              <a:t> tranh để trả lời câu hỏi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p:cTn id="7" dur="500" fill="hold"/>
                                        <p:tgtEl>
                                          <p:spTgt spid="30730"/>
                                        </p:tgtEl>
                                        <p:attrNameLst>
                                          <p:attrName>ppt_w</p:attrName>
                                        </p:attrNameLst>
                                      </p:cBhvr>
                                      <p:tavLst>
                                        <p:tav tm="0">
                                          <p:val>
                                            <p:fltVal val="0"/>
                                          </p:val>
                                        </p:tav>
                                        <p:tav tm="100000">
                                          <p:val>
                                            <p:strVal val="#ppt_w"/>
                                          </p:val>
                                        </p:tav>
                                      </p:tavLst>
                                    </p:anim>
                                    <p:anim calcmode="lin" valueType="num">
                                      <p:cBhvr>
                                        <p:cTn id="8" dur="500" fill="hold"/>
                                        <p:tgtEl>
                                          <p:spTgt spid="30730"/>
                                        </p:tgtEl>
                                        <p:attrNameLst>
                                          <p:attrName>ppt_h</p:attrName>
                                        </p:attrNameLst>
                                      </p:cBhvr>
                                      <p:tavLst>
                                        <p:tav tm="0">
                                          <p:val>
                                            <p:fltVal val="0"/>
                                          </p:val>
                                        </p:tav>
                                        <p:tav tm="100000">
                                          <p:val>
                                            <p:strVal val="#ppt_h"/>
                                          </p:val>
                                        </p:tav>
                                      </p:tavLst>
                                    </p:anim>
                                    <p:animEffect transition="in" filter="fade">
                                      <p:cBhvr>
                                        <p:cTn id="9" dur="500"/>
                                        <p:tgtEl>
                                          <p:spTgt spid="30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31"/>
                                        </p:tgtEl>
                                        <p:attrNameLst>
                                          <p:attrName>style.visibility</p:attrName>
                                        </p:attrNameLst>
                                      </p:cBhvr>
                                      <p:to>
                                        <p:strVal val="visible"/>
                                      </p:to>
                                    </p:set>
                                    <p:anim calcmode="discrete" valueType="clr">
                                      <p:cBhvr override="childStyle">
                                        <p:cTn id="14" dur="80"/>
                                        <p:tgtEl>
                                          <p:spTgt spid="3073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31"/>
                                        </p:tgtEl>
                                        <p:attrNameLst>
                                          <p:attrName>fillcolor</p:attrName>
                                        </p:attrNameLst>
                                      </p:cBhvr>
                                      <p:tavLst>
                                        <p:tav tm="0">
                                          <p:val>
                                            <p:clrVal>
                                              <a:schemeClr val="accent2"/>
                                            </p:clrVal>
                                          </p:val>
                                        </p:tav>
                                        <p:tav tm="50000">
                                          <p:val>
                                            <p:clrVal>
                                              <a:schemeClr val="hlink"/>
                                            </p:clrVal>
                                          </p:val>
                                        </p:tav>
                                      </p:tavLst>
                                    </p:anim>
                                    <p:set>
                                      <p:cBhvr>
                                        <p:cTn id="16" dur="80"/>
                                        <p:tgtEl>
                                          <p:spTgt spid="307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P spid="307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smtClean="0"/>
              <a:t/>
            </a:r>
            <a:br>
              <a:rPr lang="en-US" sz="3600" smtClean="0"/>
            </a:br>
            <a:endParaRPr lang="en-US" sz="3600" smtClean="0"/>
          </a:p>
        </p:txBody>
      </p:sp>
      <p:pic>
        <p:nvPicPr>
          <p:cNvPr id="3075" name="Picture 3" descr="HINH NE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44" name="Picture 4" descr="Picture1"/>
          <p:cNvPicPr>
            <a:picLocks noChangeAspect="1" noChangeArrowheads="1"/>
          </p:cNvPicPr>
          <p:nvPr/>
        </p:nvPicPr>
        <p:blipFill>
          <a:blip r:embed="rId3"/>
          <a:srcRect/>
          <a:stretch>
            <a:fillRect/>
          </a:stretch>
        </p:blipFill>
        <p:spPr bwMode="auto">
          <a:xfrm>
            <a:off x="0" y="0"/>
            <a:ext cx="7162800" cy="6858000"/>
          </a:xfrm>
          <a:prstGeom prst="rect">
            <a:avLst/>
          </a:prstGeom>
          <a:noFill/>
          <a:ln w="9525">
            <a:noFill/>
            <a:miter lim="800000"/>
            <a:headEnd/>
            <a:tailEnd/>
          </a:ln>
        </p:spPr>
      </p:pic>
      <p:sp>
        <p:nvSpPr>
          <p:cNvPr id="3077" name="Rectangle 5"/>
          <p:cNvSpPr>
            <a:spLocks noChangeArrowheads="1"/>
          </p:cNvSpPr>
          <p:nvPr/>
        </p:nvSpPr>
        <p:spPr bwMode="auto">
          <a:xfrm>
            <a:off x="7162800" y="0"/>
            <a:ext cx="1981200" cy="6858000"/>
          </a:xfrm>
          <a:prstGeom prst="rect">
            <a:avLst/>
          </a:prstGeom>
          <a:solidFill>
            <a:schemeClr val="bg1"/>
          </a:solidFill>
          <a:ln w="9525">
            <a:solidFill>
              <a:srgbClr val="339966"/>
            </a:solidFill>
            <a:miter lim="800000"/>
            <a:headEnd/>
            <a:tailEnd/>
          </a:ln>
        </p:spPr>
        <p:txBody>
          <a:bodyPr wrap="none" anchor="ctr"/>
          <a:lstStyle/>
          <a:p>
            <a:pPr eaLnBrk="1" hangingPunct="1"/>
            <a:endParaRPr lang="en-US" sz="2000">
              <a:latin typeface="Arial" charset="0"/>
            </a:endParaRPr>
          </a:p>
        </p:txBody>
      </p:sp>
      <p:sp>
        <p:nvSpPr>
          <p:cNvPr id="3078" name="Text Box 6"/>
          <p:cNvSpPr txBox="1">
            <a:spLocks noChangeArrowheads="1"/>
          </p:cNvSpPr>
          <p:nvPr/>
        </p:nvSpPr>
        <p:spPr bwMode="auto">
          <a:xfrm>
            <a:off x="7391400" y="708025"/>
            <a:ext cx="1219200" cy="3786188"/>
          </a:xfrm>
          <a:prstGeom prst="rect">
            <a:avLst/>
          </a:prstGeom>
          <a:noFill/>
          <a:ln w="9525">
            <a:noFill/>
            <a:miter lim="800000"/>
            <a:headEnd/>
            <a:tailEnd/>
          </a:ln>
        </p:spPr>
        <p:txBody>
          <a:bodyPr>
            <a:spAutoFit/>
          </a:bodyPr>
          <a:lstStyle/>
          <a:p>
            <a:pPr eaLnBrk="1" hangingPunct="1">
              <a:spcBef>
                <a:spcPct val="50000"/>
              </a:spcBef>
            </a:pPr>
            <a:r>
              <a:rPr lang="en-US" b="1">
                <a:solidFill>
                  <a:srgbClr val="6600FF"/>
                </a:solidFill>
                <a:latin typeface="Arial" charset="0"/>
              </a:rPr>
              <a:t>Hình chụp tượng ai? Em biết gì về nhân vật lịch sử này?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612775"/>
            <a:ext cx="184150" cy="460375"/>
          </a:xfrm>
          <a:prstGeom prst="rect">
            <a:avLst/>
          </a:prstGeom>
          <a:noFill/>
          <a:ln w="9525">
            <a:noFill/>
            <a:miter lim="800000"/>
            <a:headEnd/>
            <a:tailEnd/>
          </a:ln>
        </p:spPr>
        <p:txBody>
          <a:bodyPr wrap="none" anchor="ctr">
            <a:spAutoFit/>
          </a:bodyPr>
          <a:lstStyle/>
          <a:p>
            <a:pPr eaLnBrk="1" hangingPunct="1"/>
            <a:endParaRPr lang="en-US">
              <a:latin typeface="Arial" charset="0"/>
            </a:endParaRPr>
          </a:p>
        </p:txBody>
      </p:sp>
      <p:pic>
        <p:nvPicPr>
          <p:cNvPr id="31747" name="Picture 3" descr="http://www.ngoisaoblog.com/data/image/n2/chua_mot_cot_706.jpg"/>
          <p:cNvPicPr>
            <a:picLocks noChangeAspect="1" noChangeArrowheads="1"/>
          </p:cNvPicPr>
          <p:nvPr/>
        </p:nvPicPr>
        <p:blipFill>
          <a:blip r:embed="rId2" r:link="rId3"/>
          <a:srcRect/>
          <a:stretch>
            <a:fillRect/>
          </a:stretch>
        </p:blipFill>
        <p:spPr bwMode="auto">
          <a:xfrm>
            <a:off x="76200" y="228600"/>
            <a:ext cx="4343400" cy="3124200"/>
          </a:xfrm>
          <a:prstGeom prst="rect">
            <a:avLst/>
          </a:prstGeom>
          <a:solidFill>
            <a:schemeClr val="folHlink"/>
          </a:solidFill>
          <a:ln w="76200">
            <a:solidFill>
              <a:srgbClr val="FF3300"/>
            </a:solidFill>
            <a:miter lim="800000"/>
            <a:headEnd/>
            <a:tailEnd/>
          </a:ln>
        </p:spPr>
      </p:pic>
      <p:pic>
        <p:nvPicPr>
          <p:cNvPr id="21508" name="Picture 4" descr="http://bulletin.vnu.edu.vn/ttsk/vietnamese/c1737/c1757/c2004/2007/03/n14631/hoangthanh%20thanglong%20(100).jpg"/>
          <p:cNvPicPr>
            <a:picLocks noChangeAspect="1" noChangeArrowheads="1"/>
          </p:cNvPicPr>
          <p:nvPr/>
        </p:nvPicPr>
        <p:blipFill>
          <a:blip r:embed="rId4" r:link="rId5"/>
          <a:srcRect/>
          <a:stretch>
            <a:fillRect/>
          </a:stretch>
        </p:blipFill>
        <p:spPr bwMode="auto">
          <a:xfrm>
            <a:off x="4633913" y="3622675"/>
            <a:ext cx="4281487" cy="3170238"/>
          </a:xfrm>
          <a:prstGeom prst="rect">
            <a:avLst/>
          </a:prstGeom>
          <a:solidFill>
            <a:schemeClr val="folHlink"/>
          </a:solidFill>
          <a:ln w="76200">
            <a:solidFill>
              <a:srgbClr val="FF3300"/>
            </a:solidFill>
            <a:miter lim="800000"/>
            <a:headEnd/>
            <a:tailEnd/>
          </a:ln>
        </p:spPr>
      </p:pic>
      <p:pic>
        <p:nvPicPr>
          <p:cNvPr id="31749" name="Picture 5" descr="4ebd0a7c"/>
          <p:cNvPicPr>
            <a:picLocks noChangeAspect="1" noChangeArrowheads="1"/>
          </p:cNvPicPr>
          <p:nvPr/>
        </p:nvPicPr>
        <p:blipFill>
          <a:blip r:embed="rId6"/>
          <a:srcRect/>
          <a:stretch>
            <a:fillRect/>
          </a:stretch>
        </p:blipFill>
        <p:spPr bwMode="auto">
          <a:xfrm>
            <a:off x="131763" y="3595688"/>
            <a:ext cx="4267200" cy="3186112"/>
          </a:xfrm>
          <a:prstGeom prst="rect">
            <a:avLst/>
          </a:prstGeom>
          <a:solidFill>
            <a:schemeClr val="folHlink"/>
          </a:solidFill>
          <a:ln w="76200">
            <a:solidFill>
              <a:srgbClr val="FF3300"/>
            </a:solidFill>
            <a:miter lim="800000"/>
            <a:headEnd/>
            <a:tailEnd/>
          </a:ln>
        </p:spPr>
      </p:pic>
      <p:sp>
        <p:nvSpPr>
          <p:cNvPr id="31750" name="Text Box 6"/>
          <p:cNvSpPr txBox="1">
            <a:spLocks noChangeArrowheads="1"/>
          </p:cNvSpPr>
          <p:nvPr/>
        </p:nvSpPr>
        <p:spPr bwMode="auto">
          <a:xfrm>
            <a:off x="1143000" y="2895600"/>
            <a:ext cx="2438400" cy="366713"/>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CHÙA MỘT CỘT</a:t>
            </a:r>
          </a:p>
        </p:txBody>
      </p:sp>
      <p:pic>
        <p:nvPicPr>
          <p:cNvPr id="21511" name="Picture 7" descr="519f19e1"/>
          <p:cNvPicPr>
            <a:picLocks noChangeAspect="1" noChangeArrowheads="1"/>
          </p:cNvPicPr>
          <p:nvPr/>
        </p:nvPicPr>
        <p:blipFill>
          <a:blip r:embed="rId7"/>
          <a:srcRect/>
          <a:stretch>
            <a:fillRect/>
          </a:stretch>
        </p:blipFill>
        <p:spPr bwMode="auto">
          <a:xfrm>
            <a:off x="4648200" y="228600"/>
            <a:ext cx="4191000" cy="3148013"/>
          </a:xfrm>
          <a:prstGeom prst="rect">
            <a:avLst/>
          </a:prstGeom>
          <a:solidFill>
            <a:schemeClr val="folHlink"/>
          </a:solidFill>
          <a:ln w="76200">
            <a:solidFill>
              <a:srgbClr val="FF3300"/>
            </a:solidFill>
            <a:miter lim="800000"/>
            <a:headEnd/>
            <a:tailEnd/>
          </a:ln>
        </p:spPr>
      </p:pic>
      <p:sp>
        <p:nvSpPr>
          <p:cNvPr id="21512" name="Text Box 8"/>
          <p:cNvSpPr txBox="1">
            <a:spLocks noChangeArrowheads="1"/>
          </p:cNvSpPr>
          <p:nvPr/>
        </p:nvSpPr>
        <p:spPr bwMode="auto">
          <a:xfrm>
            <a:off x="5257800" y="2895600"/>
            <a:ext cx="3505200" cy="366713"/>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LÁ ĐỀ CHIM PHƯỢNG</a:t>
            </a:r>
          </a:p>
        </p:txBody>
      </p:sp>
      <p:sp>
        <p:nvSpPr>
          <p:cNvPr id="21513" name="Text Box 9"/>
          <p:cNvSpPr txBox="1">
            <a:spLocks noChangeArrowheads="1"/>
          </p:cNvSpPr>
          <p:nvPr/>
        </p:nvSpPr>
        <p:spPr bwMode="auto">
          <a:xfrm>
            <a:off x="6096000" y="6415088"/>
            <a:ext cx="2438400" cy="366712"/>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ĐẦU  RỒNG</a:t>
            </a:r>
          </a:p>
        </p:txBody>
      </p:sp>
      <p:sp>
        <p:nvSpPr>
          <p:cNvPr id="31754" name="Text Box 10"/>
          <p:cNvSpPr txBox="1">
            <a:spLocks noChangeArrowheads="1"/>
          </p:cNvSpPr>
          <p:nvPr/>
        </p:nvSpPr>
        <p:spPr bwMode="auto">
          <a:xfrm>
            <a:off x="1143000" y="6338888"/>
            <a:ext cx="2438400" cy="366712"/>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CHIM UYÊN ƯƠNG</a:t>
            </a:r>
          </a:p>
        </p:txBody>
      </p:sp>
      <p:pic>
        <p:nvPicPr>
          <p:cNvPr id="31755" name="Picture 11" descr="Khuê Văn Các - Kiến trúc tiêu biểu của Văn Miếu - Quốc Tử Giám">
            <a:hlinkClick r:id="rId8" tooltip="Khuê Văn Các - Kiến trúc tiêu biểu của Văn Miếu - Quốc Tử Giám"/>
          </p:cNvPr>
          <p:cNvPicPr>
            <a:picLocks noChangeAspect="1" noChangeArrowheads="1"/>
          </p:cNvPicPr>
          <p:nvPr/>
        </p:nvPicPr>
        <p:blipFill>
          <a:blip r:embed="rId9"/>
          <a:srcRect/>
          <a:stretch>
            <a:fillRect/>
          </a:stretch>
        </p:blipFill>
        <p:spPr bwMode="auto">
          <a:xfrm>
            <a:off x="152400" y="228600"/>
            <a:ext cx="4343400" cy="3162300"/>
          </a:xfrm>
          <a:prstGeom prst="rect">
            <a:avLst/>
          </a:prstGeom>
          <a:noFill/>
          <a:ln w="57150">
            <a:solidFill>
              <a:srgbClr val="FF3300"/>
            </a:solidFill>
            <a:miter lim="800000"/>
            <a:headEnd/>
            <a:tailEnd/>
          </a:ln>
        </p:spPr>
      </p:pic>
      <p:sp>
        <p:nvSpPr>
          <p:cNvPr id="31756" name="Text Box 12"/>
          <p:cNvSpPr txBox="1">
            <a:spLocks noChangeArrowheads="1"/>
          </p:cNvSpPr>
          <p:nvPr/>
        </p:nvSpPr>
        <p:spPr bwMode="auto">
          <a:xfrm>
            <a:off x="1066800" y="2895600"/>
            <a:ext cx="2481263" cy="366713"/>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KHUÊ VĂN CÁC</a:t>
            </a:r>
          </a:p>
        </p:txBody>
      </p:sp>
      <p:pic>
        <p:nvPicPr>
          <p:cNvPr id="31757" name="Picture 13" descr="chuadau1tf8"/>
          <p:cNvPicPr>
            <a:picLocks noChangeAspect="1" noChangeArrowheads="1"/>
          </p:cNvPicPr>
          <p:nvPr/>
        </p:nvPicPr>
        <p:blipFill>
          <a:blip r:embed="rId10"/>
          <a:srcRect/>
          <a:stretch>
            <a:fillRect/>
          </a:stretch>
        </p:blipFill>
        <p:spPr bwMode="auto">
          <a:xfrm>
            <a:off x="152400" y="3597275"/>
            <a:ext cx="4191000" cy="3260725"/>
          </a:xfrm>
          <a:prstGeom prst="rect">
            <a:avLst/>
          </a:prstGeom>
          <a:noFill/>
          <a:ln w="38100">
            <a:solidFill>
              <a:srgbClr val="FF3300"/>
            </a:solidFill>
            <a:miter lim="800000"/>
            <a:headEnd/>
            <a:tailEnd/>
          </a:ln>
        </p:spPr>
      </p:pic>
      <p:sp>
        <p:nvSpPr>
          <p:cNvPr id="31758" name="Text Box 14"/>
          <p:cNvSpPr txBox="1">
            <a:spLocks noChangeArrowheads="1"/>
          </p:cNvSpPr>
          <p:nvPr/>
        </p:nvSpPr>
        <p:spPr bwMode="auto">
          <a:xfrm>
            <a:off x="990600" y="6172200"/>
            <a:ext cx="2819400" cy="366713"/>
          </a:xfrm>
          <a:prstGeom prst="rect">
            <a:avLst/>
          </a:prstGeom>
          <a:solidFill>
            <a:srgbClr val="00FF00"/>
          </a:solidFill>
          <a:ln w="9525">
            <a:noFill/>
            <a:miter lim="800000"/>
            <a:headEnd/>
            <a:tailEnd/>
          </a:ln>
        </p:spPr>
        <p:txBody>
          <a:bodyPr>
            <a:spAutoFit/>
          </a:bodyPr>
          <a:lstStyle/>
          <a:p>
            <a:pPr eaLnBrk="1" hangingPunct="1">
              <a:spcBef>
                <a:spcPct val="50000"/>
              </a:spcBef>
            </a:pPr>
            <a:r>
              <a:rPr lang="en-US" sz="1800" b="1">
                <a:latin typeface="Arial" charset="0"/>
              </a:rPr>
              <a:t>ĐỀN ĐÔ – BẮC NINH</a:t>
            </a:r>
          </a:p>
        </p:txBody>
      </p:sp>
      <p:sp>
        <p:nvSpPr>
          <p:cNvPr id="31759" name="AutoShape 15"/>
          <p:cNvSpPr>
            <a:spLocks noChangeArrowheads="1"/>
          </p:cNvSpPr>
          <p:nvPr/>
        </p:nvSpPr>
        <p:spPr bwMode="auto">
          <a:xfrm>
            <a:off x="152400" y="3200400"/>
            <a:ext cx="8991600" cy="1066800"/>
          </a:xfrm>
          <a:prstGeom prst="horizontalScroll">
            <a:avLst>
              <a:gd name="adj" fmla="val 12500"/>
            </a:avLst>
          </a:prstGeom>
          <a:solidFill>
            <a:srgbClr val="CCFFFF"/>
          </a:solidFill>
          <a:ln w="9525">
            <a:solidFill>
              <a:schemeClr val="tx1"/>
            </a:solidFill>
            <a:round/>
            <a:headEnd/>
            <a:tailEnd/>
          </a:ln>
        </p:spPr>
        <p:txBody>
          <a:bodyPr wrap="none" anchor="ctr"/>
          <a:lstStyle/>
          <a:p>
            <a:pPr eaLnBrk="1" hangingPunct="1"/>
            <a:r>
              <a:rPr lang="en-US" b="1">
                <a:solidFill>
                  <a:srgbClr val="0000FF"/>
                </a:solidFill>
                <a:latin typeface="Arial" charset="0"/>
              </a:rPr>
              <a:t>Nhà Lý đã xây dựng kinh thành Thăng Long như thế nào?</a:t>
            </a:r>
          </a:p>
          <a:p>
            <a:pPr eaLnBrk="1" hangingPunct="1"/>
            <a:r>
              <a:rPr lang="en-US" b="1">
                <a:solidFill>
                  <a:srgbClr val="0000FF"/>
                </a:solidFill>
                <a:latin typeface="Arial" charset="0"/>
              </a:rPr>
              <a:t>Đời sống của nhân dân ra sao?</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31747"/>
                                        </p:tgtEl>
                                      </p:cBhvr>
                                    </p:animEffect>
                                    <p:set>
                                      <p:cBhvr>
                                        <p:cTn id="7" dur="1" fill="hold">
                                          <p:stCondLst>
                                            <p:cond delay="1999"/>
                                          </p:stCondLst>
                                        </p:cTn>
                                        <p:tgtEl>
                                          <p:spTgt spid="31747"/>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31750"/>
                                        </p:tgtEl>
                                      </p:cBhvr>
                                    </p:animEffect>
                                    <p:set>
                                      <p:cBhvr>
                                        <p:cTn id="10" dur="1" fill="hold">
                                          <p:stCondLst>
                                            <p:cond delay="1999"/>
                                          </p:stCondLst>
                                        </p:cTn>
                                        <p:tgtEl>
                                          <p:spTgt spid="31750"/>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31749"/>
                                        </p:tgtEl>
                                      </p:cBhvr>
                                    </p:animEffect>
                                    <p:set>
                                      <p:cBhvr>
                                        <p:cTn id="13" dur="1" fill="hold">
                                          <p:stCondLst>
                                            <p:cond delay="1999"/>
                                          </p:stCondLst>
                                        </p:cTn>
                                        <p:tgtEl>
                                          <p:spTgt spid="31749"/>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2000"/>
                                        <p:tgtEl>
                                          <p:spTgt spid="31754"/>
                                        </p:tgtEl>
                                      </p:cBhvr>
                                    </p:animEffect>
                                    <p:set>
                                      <p:cBhvr>
                                        <p:cTn id="16" dur="1" fill="hold">
                                          <p:stCondLst>
                                            <p:cond delay="1999"/>
                                          </p:stCondLst>
                                        </p:cTn>
                                        <p:tgtEl>
                                          <p:spTgt spid="31754"/>
                                        </p:tgtEl>
                                        <p:attrNameLst>
                                          <p:attrName>style.visibility</p:attrName>
                                        </p:attrNameLst>
                                      </p:cBhvr>
                                      <p:to>
                                        <p:strVal val="hidden"/>
                                      </p:to>
                                    </p:set>
                                  </p:childTnLst>
                                </p:cTn>
                              </p:par>
                            </p:childTnLst>
                          </p:cTn>
                        </p:par>
                        <p:par>
                          <p:cTn id="17" fill="hold" nodeType="afterGroup">
                            <p:stCondLst>
                              <p:cond delay="2000"/>
                            </p:stCondLst>
                            <p:childTnLst>
                              <p:par>
                                <p:cTn id="18" presetID="8" presetClass="entr" presetSubtype="32" fill="hold" nodeType="afterEffect">
                                  <p:stCondLst>
                                    <p:cond delay="0"/>
                                  </p:stCondLst>
                                  <p:childTnLst>
                                    <p:set>
                                      <p:cBhvr>
                                        <p:cTn id="19" dur="1" fill="hold">
                                          <p:stCondLst>
                                            <p:cond delay="0"/>
                                          </p:stCondLst>
                                        </p:cTn>
                                        <p:tgtEl>
                                          <p:spTgt spid="31755"/>
                                        </p:tgtEl>
                                        <p:attrNameLst>
                                          <p:attrName>style.visibility</p:attrName>
                                        </p:attrNameLst>
                                      </p:cBhvr>
                                      <p:to>
                                        <p:strVal val="visible"/>
                                      </p:to>
                                    </p:set>
                                    <p:animEffect transition="in" filter="diamond(out)">
                                      <p:cBhvr>
                                        <p:cTn id="20" dur="2000"/>
                                        <p:tgtEl>
                                          <p:spTgt spid="31755"/>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31756"/>
                                        </p:tgtEl>
                                        <p:attrNameLst>
                                          <p:attrName>style.visibility</p:attrName>
                                        </p:attrNameLst>
                                      </p:cBhvr>
                                      <p:to>
                                        <p:strVal val="visible"/>
                                      </p:to>
                                    </p:set>
                                    <p:animEffect transition="in" filter="diamond(out)">
                                      <p:cBhvr>
                                        <p:cTn id="23" dur="2000"/>
                                        <p:tgtEl>
                                          <p:spTgt spid="31756"/>
                                        </p:tgtEl>
                                      </p:cBhvr>
                                    </p:animEffect>
                                  </p:childTnLst>
                                </p:cTn>
                              </p:par>
                              <p:par>
                                <p:cTn id="24" presetID="8" presetClass="entr" presetSubtype="16" fill="hold" nodeType="withEffect">
                                  <p:stCondLst>
                                    <p:cond delay="0"/>
                                  </p:stCondLst>
                                  <p:childTnLst>
                                    <p:set>
                                      <p:cBhvr>
                                        <p:cTn id="25" dur="1" fill="hold">
                                          <p:stCondLst>
                                            <p:cond delay="0"/>
                                          </p:stCondLst>
                                        </p:cTn>
                                        <p:tgtEl>
                                          <p:spTgt spid="31757"/>
                                        </p:tgtEl>
                                        <p:attrNameLst>
                                          <p:attrName>style.visibility</p:attrName>
                                        </p:attrNameLst>
                                      </p:cBhvr>
                                      <p:to>
                                        <p:strVal val="visible"/>
                                      </p:to>
                                    </p:set>
                                    <p:animEffect transition="in" filter="diamond(in)">
                                      <p:cBhvr>
                                        <p:cTn id="26" dur="2000"/>
                                        <p:tgtEl>
                                          <p:spTgt spid="31757"/>
                                        </p:tgtEl>
                                      </p:cBhvr>
                                    </p:animEffec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1758"/>
                                        </p:tgtEl>
                                        <p:attrNameLst>
                                          <p:attrName>style.visibility</p:attrName>
                                        </p:attrNameLst>
                                      </p:cBhvr>
                                      <p:to>
                                        <p:strVal val="visible"/>
                                      </p:to>
                                    </p:set>
                                    <p:anim calcmode="discrete" valueType="clr">
                                      <p:cBhvr override="childStyle">
                                        <p:cTn id="29" dur="80"/>
                                        <p:tgtEl>
                                          <p:spTgt spid="3175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1758"/>
                                        </p:tgtEl>
                                        <p:attrNameLst>
                                          <p:attrName>fillcolor</p:attrName>
                                        </p:attrNameLst>
                                      </p:cBhvr>
                                      <p:tavLst>
                                        <p:tav tm="0">
                                          <p:val>
                                            <p:clrVal>
                                              <a:schemeClr val="accent2"/>
                                            </p:clrVal>
                                          </p:val>
                                        </p:tav>
                                        <p:tav tm="50000">
                                          <p:val>
                                            <p:clrVal>
                                              <a:schemeClr val="hlink"/>
                                            </p:clrVal>
                                          </p:val>
                                        </p:tav>
                                      </p:tavLst>
                                    </p:anim>
                                    <p:set>
                                      <p:cBhvr>
                                        <p:cTn id="31" dur="80"/>
                                        <p:tgtEl>
                                          <p:spTgt spid="31758"/>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1759"/>
                                        </p:tgtEl>
                                        <p:attrNameLst>
                                          <p:attrName>style.visibility</p:attrName>
                                        </p:attrNameLst>
                                      </p:cBhvr>
                                      <p:to>
                                        <p:strVal val="visible"/>
                                      </p:to>
                                    </p:set>
                                    <p:anim calcmode="discrete" valueType="clr">
                                      <p:cBhvr override="childStyle">
                                        <p:cTn id="36" dur="80"/>
                                        <p:tgtEl>
                                          <p:spTgt spid="3175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759"/>
                                        </p:tgtEl>
                                        <p:attrNameLst>
                                          <p:attrName>fillcolor</p:attrName>
                                        </p:attrNameLst>
                                      </p:cBhvr>
                                      <p:tavLst>
                                        <p:tav tm="0">
                                          <p:val>
                                            <p:clrVal>
                                              <a:schemeClr val="accent2"/>
                                            </p:clrVal>
                                          </p:val>
                                        </p:tav>
                                        <p:tav tm="50000">
                                          <p:val>
                                            <p:clrVal>
                                              <a:schemeClr val="hlink"/>
                                            </p:clrVal>
                                          </p:val>
                                        </p:tav>
                                      </p:tavLst>
                                    </p:anim>
                                    <p:set>
                                      <p:cBhvr>
                                        <p:cTn id="38" dur="80"/>
                                        <p:tgtEl>
                                          <p:spTgt spid="317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4" grpId="0" animBg="1"/>
      <p:bldP spid="31756" grpId="0" animBg="1"/>
      <p:bldP spid="31758" grpId="0" animBg="1"/>
      <p:bldP spid="317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huadau1tf8"/>
          <p:cNvPicPr>
            <a:picLocks noChangeAspect="1" noChangeArrowheads="1"/>
          </p:cNvPicPr>
          <p:nvPr/>
        </p:nvPicPr>
        <p:blipFill>
          <a:blip r:embed="rId2"/>
          <a:srcRect/>
          <a:stretch>
            <a:fillRect/>
          </a:stretch>
        </p:blipFill>
        <p:spPr bwMode="auto">
          <a:xfrm>
            <a:off x="4419600" y="76200"/>
            <a:ext cx="4648200" cy="2667000"/>
          </a:xfrm>
          <a:prstGeom prst="rect">
            <a:avLst/>
          </a:prstGeom>
          <a:noFill/>
          <a:ln w="38100">
            <a:solidFill>
              <a:srgbClr val="FF3300"/>
            </a:solidFill>
            <a:miter lim="800000"/>
            <a:headEnd/>
            <a:tailEnd/>
          </a:ln>
        </p:spPr>
      </p:pic>
      <p:pic>
        <p:nvPicPr>
          <p:cNvPr id="32771" name="Picture 3" descr="http://www.tuanvietnam.net/Library/Images/53/2008/03/10_vietbao.jpg"/>
          <p:cNvPicPr>
            <a:picLocks noChangeAspect="1" noChangeArrowheads="1"/>
          </p:cNvPicPr>
          <p:nvPr/>
        </p:nvPicPr>
        <p:blipFill>
          <a:blip r:embed="rId3" r:link="rId4"/>
          <a:srcRect/>
          <a:stretch>
            <a:fillRect/>
          </a:stretch>
        </p:blipFill>
        <p:spPr bwMode="auto">
          <a:xfrm>
            <a:off x="4419600" y="2895600"/>
            <a:ext cx="4724400" cy="3962400"/>
          </a:xfrm>
          <a:prstGeom prst="rect">
            <a:avLst/>
          </a:prstGeom>
          <a:noFill/>
          <a:ln w="38100">
            <a:solidFill>
              <a:srgbClr val="FFFF00"/>
            </a:solidFill>
            <a:miter lim="800000"/>
            <a:headEnd/>
            <a:tailEnd/>
          </a:ln>
        </p:spPr>
      </p:pic>
      <p:pic>
        <p:nvPicPr>
          <p:cNvPr id="32772" name="Picture 4" descr="tds-vualythaito"/>
          <p:cNvPicPr>
            <a:picLocks noChangeAspect="1" noChangeArrowheads="1"/>
          </p:cNvPicPr>
          <p:nvPr/>
        </p:nvPicPr>
        <p:blipFill>
          <a:blip r:embed="rId5"/>
          <a:srcRect/>
          <a:stretch>
            <a:fillRect/>
          </a:stretch>
        </p:blipFill>
        <p:spPr bwMode="auto">
          <a:xfrm>
            <a:off x="304800" y="152400"/>
            <a:ext cx="3962400" cy="2611438"/>
          </a:xfrm>
          <a:prstGeom prst="rect">
            <a:avLst/>
          </a:prstGeom>
          <a:noFill/>
          <a:ln w="57150">
            <a:solidFill>
              <a:srgbClr val="FF0066"/>
            </a:solidFill>
            <a:miter lim="800000"/>
            <a:headEnd/>
            <a:tailEnd/>
          </a:ln>
        </p:spPr>
      </p:pic>
      <p:pic>
        <p:nvPicPr>
          <p:cNvPr id="32776" name="Picture 8" descr="http://i124.photobucket.com/albums/p30/xuanay/Phoco1.jpg"/>
          <p:cNvPicPr>
            <a:picLocks noChangeAspect="1" noChangeArrowheads="1"/>
          </p:cNvPicPr>
          <p:nvPr/>
        </p:nvPicPr>
        <p:blipFill>
          <a:blip r:embed="rId6" r:link="rId7"/>
          <a:srcRect/>
          <a:stretch>
            <a:fillRect/>
          </a:stretch>
        </p:blipFill>
        <p:spPr bwMode="auto">
          <a:xfrm>
            <a:off x="0" y="2895600"/>
            <a:ext cx="4267200" cy="3962400"/>
          </a:xfrm>
          <a:prstGeom prst="rect">
            <a:avLst/>
          </a:prstGeom>
          <a:noFill/>
          <a:ln w="38100">
            <a:solidFill>
              <a:srgbClr val="FFFF00"/>
            </a:solidFill>
            <a:miter lim="800000"/>
            <a:headEnd/>
            <a:tailEnd/>
          </a:ln>
        </p:spPr>
      </p:pic>
      <p:sp>
        <p:nvSpPr>
          <p:cNvPr id="32777" name="Rectangle 9"/>
          <p:cNvSpPr>
            <a:spLocks noChangeArrowheads="1"/>
          </p:cNvSpPr>
          <p:nvPr/>
        </p:nvSpPr>
        <p:spPr bwMode="auto">
          <a:xfrm>
            <a:off x="0" y="6426200"/>
            <a:ext cx="41910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Phố cổ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ox(in)">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ox(in)">
                                      <p:cBhvr>
                                        <p:cTn id="17" dur="500"/>
                                        <p:tgtEl>
                                          <p:spTgt spid="32771"/>
                                        </p:tgtEl>
                                      </p:cBhvr>
                                    </p:animEffect>
                                  </p:childTnLst>
                                </p:cTn>
                              </p:par>
                              <p:par>
                                <p:cTn id="18" presetID="47" presetClass="entr" presetSubtype="0" fill="hold" nodeType="withEffect">
                                  <p:stCondLst>
                                    <p:cond delay="0"/>
                                  </p:stCondLst>
                                  <p:childTnLst>
                                    <p:set>
                                      <p:cBhvr>
                                        <p:cTn id="19" dur="1" fill="hold">
                                          <p:stCondLst>
                                            <p:cond delay="0"/>
                                          </p:stCondLst>
                                        </p:cTn>
                                        <p:tgtEl>
                                          <p:spTgt spid="32776"/>
                                        </p:tgtEl>
                                        <p:attrNameLst>
                                          <p:attrName>style.visibility</p:attrName>
                                        </p:attrNameLst>
                                      </p:cBhvr>
                                      <p:to>
                                        <p:strVal val="visible"/>
                                      </p:to>
                                    </p:set>
                                    <p:animEffect transition="in" filter="fade">
                                      <p:cBhvr>
                                        <p:cTn id="20" dur="500"/>
                                        <p:tgtEl>
                                          <p:spTgt spid="32776"/>
                                        </p:tgtEl>
                                      </p:cBhvr>
                                    </p:animEffect>
                                    <p:anim calcmode="lin" valueType="num">
                                      <p:cBhvr>
                                        <p:cTn id="21" dur="500" fill="hold"/>
                                        <p:tgtEl>
                                          <p:spTgt spid="32776"/>
                                        </p:tgtEl>
                                        <p:attrNameLst>
                                          <p:attrName>ppt_x</p:attrName>
                                        </p:attrNameLst>
                                      </p:cBhvr>
                                      <p:tavLst>
                                        <p:tav tm="0">
                                          <p:val>
                                            <p:strVal val="#ppt_x"/>
                                          </p:val>
                                        </p:tav>
                                        <p:tav tm="100000">
                                          <p:val>
                                            <p:strVal val="#ppt_x"/>
                                          </p:val>
                                        </p:tav>
                                      </p:tavLst>
                                    </p:anim>
                                    <p:anim calcmode="lin" valueType="num">
                                      <p:cBhvr>
                                        <p:cTn id="22" dur="500" fill="hold"/>
                                        <p:tgtEl>
                                          <p:spTgt spid="3277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2777"/>
                                        </p:tgtEl>
                                        <p:attrNameLst>
                                          <p:attrName>style.visibility</p:attrName>
                                        </p:attrNameLst>
                                      </p:cBhvr>
                                      <p:to>
                                        <p:strVal val="visible"/>
                                      </p:to>
                                    </p:set>
                                    <p:animEffect transition="in" filter="fade">
                                      <p:cBhvr>
                                        <p:cTn id="25" dur="500"/>
                                        <p:tgtEl>
                                          <p:spTgt spid="32777"/>
                                        </p:tgtEl>
                                      </p:cBhvr>
                                    </p:animEffect>
                                    <p:anim calcmode="lin" valueType="num">
                                      <p:cBhvr>
                                        <p:cTn id="26" dur="500" fill="hold"/>
                                        <p:tgtEl>
                                          <p:spTgt spid="32777"/>
                                        </p:tgtEl>
                                        <p:attrNameLst>
                                          <p:attrName>ppt_x</p:attrName>
                                        </p:attrNameLst>
                                      </p:cBhvr>
                                      <p:tavLst>
                                        <p:tav tm="0">
                                          <p:val>
                                            <p:strVal val="#ppt_x"/>
                                          </p:val>
                                        </p:tav>
                                        <p:tav tm="100000">
                                          <p:val>
                                            <p:strVal val="#ppt_x"/>
                                          </p:val>
                                        </p:tav>
                                      </p:tavLst>
                                    </p:anim>
                                    <p:anim calcmode="lin" valueType="num">
                                      <p:cBhvr>
                                        <p:cTn id="27" dur="500" fill="hold"/>
                                        <p:tgtEl>
                                          <p:spTgt spid="327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4800" y="1066800"/>
            <a:ext cx="1524000" cy="4619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Bài 9:</a:t>
            </a:r>
          </a:p>
        </p:txBody>
      </p:sp>
      <p:sp>
        <p:nvSpPr>
          <p:cNvPr id="23555"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a:latin typeface="Arial" charset="0"/>
              </a:rPr>
              <a:t>L</a:t>
            </a:r>
            <a:r>
              <a:rPr lang="en-US">
                <a:solidFill>
                  <a:schemeClr val="tx2"/>
                </a:solidFill>
                <a:latin typeface="Arial" charset="0"/>
              </a:rPr>
              <a:t>ỊCH SỬ:</a:t>
            </a:r>
          </a:p>
        </p:txBody>
      </p:sp>
      <p:sp>
        <p:nvSpPr>
          <p:cNvPr id="23556" name="Text Box 5"/>
          <p:cNvSpPr txBox="1">
            <a:spLocks noChangeArrowheads="1"/>
          </p:cNvSpPr>
          <p:nvPr/>
        </p:nvSpPr>
        <p:spPr bwMode="auto">
          <a:xfrm>
            <a:off x="1371600" y="1066800"/>
            <a:ext cx="7239000" cy="461963"/>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b="1">
                <a:solidFill>
                  <a:srgbClr val="FF0000"/>
                </a:solidFill>
                <a:latin typeface="Arial" charset="0"/>
              </a:rPr>
              <a:t>NHÀ LÝ DỜI ĐÔ RA THĂNG LONG</a:t>
            </a:r>
          </a:p>
        </p:txBody>
      </p:sp>
      <p:sp>
        <p:nvSpPr>
          <p:cNvPr id="23557" name="Rectangle 6"/>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b="1">
                <a:latin typeface="Arial" charset="0"/>
              </a:rPr>
              <a:t>1. </a:t>
            </a:r>
            <a:r>
              <a:rPr lang="en-US" b="1" u="sng">
                <a:latin typeface="Arial" charset="0"/>
              </a:rPr>
              <a:t>Sự ra đời của nhà Lý :</a:t>
            </a:r>
          </a:p>
        </p:txBody>
      </p:sp>
      <p:sp>
        <p:nvSpPr>
          <p:cNvPr id="23558" name="Text Box 7"/>
          <p:cNvSpPr txBox="1">
            <a:spLocks noChangeArrowheads="1"/>
          </p:cNvSpPr>
          <p:nvPr/>
        </p:nvSpPr>
        <p:spPr bwMode="auto">
          <a:xfrm>
            <a:off x="381000" y="2438400"/>
            <a:ext cx="4724400" cy="4619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2.</a:t>
            </a:r>
            <a:r>
              <a:rPr lang="en-US">
                <a:latin typeface="Arial" charset="0"/>
              </a:rPr>
              <a:t> </a:t>
            </a:r>
            <a:r>
              <a:rPr lang="en-US" b="1" u="sng">
                <a:latin typeface="Arial" charset="0"/>
              </a:rPr>
              <a:t>Nhà Lý dời đô ra Đại La:</a:t>
            </a:r>
            <a:r>
              <a:rPr lang="en-US" sz="2000" b="1" u="sng">
                <a:latin typeface="Arial" charset="0"/>
              </a:rPr>
              <a:t> </a:t>
            </a:r>
          </a:p>
        </p:txBody>
      </p:sp>
      <p:sp>
        <p:nvSpPr>
          <p:cNvPr id="23559" name="Text Box 8"/>
          <p:cNvSpPr txBox="1">
            <a:spLocks noChangeArrowheads="1"/>
          </p:cNvSpPr>
          <p:nvPr/>
        </p:nvSpPr>
        <p:spPr bwMode="auto">
          <a:xfrm>
            <a:off x="381000" y="3124200"/>
            <a:ext cx="8153400" cy="4619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3.</a:t>
            </a:r>
            <a:r>
              <a:rPr lang="en-US">
                <a:latin typeface="Arial" charset="0"/>
              </a:rPr>
              <a:t> </a:t>
            </a:r>
            <a:r>
              <a:rPr lang="en-US" b="1" u="sng">
                <a:latin typeface="Arial" charset="0"/>
              </a:rPr>
              <a:t>Kinh thành Thăng Long dưới thời Lý:</a:t>
            </a:r>
          </a:p>
        </p:txBody>
      </p:sp>
      <p:sp>
        <p:nvSpPr>
          <p:cNvPr id="35850" name="Rectangle 10"/>
          <p:cNvSpPr>
            <a:spLocks noChangeArrowheads="1"/>
          </p:cNvSpPr>
          <p:nvPr/>
        </p:nvSpPr>
        <p:spPr bwMode="auto">
          <a:xfrm>
            <a:off x="457200" y="3886200"/>
            <a:ext cx="8001000" cy="830263"/>
          </a:xfrm>
          <a:prstGeom prst="rect">
            <a:avLst/>
          </a:prstGeom>
          <a:noFill/>
          <a:ln w="9525">
            <a:noFill/>
            <a:miter lim="800000"/>
            <a:headEnd/>
            <a:tailEnd/>
          </a:ln>
        </p:spPr>
        <p:txBody>
          <a:bodyPr>
            <a:spAutoFit/>
          </a:bodyPr>
          <a:lstStyle/>
          <a:p>
            <a:pPr eaLnBrk="1" hangingPunct="1">
              <a:buFontTx/>
              <a:buChar char="-"/>
            </a:pPr>
            <a:r>
              <a:rPr lang="en-US">
                <a:solidFill>
                  <a:srgbClr val="0000FF"/>
                </a:solidFill>
                <a:latin typeface="Arial" charset="0"/>
              </a:rPr>
              <a:t> Nhà Lý cho xây dựng nhiều lâu đài, cung điện, đền chùa…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850"/>
                                        </p:tgtEl>
                                        <p:attrNameLst>
                                          <p:attrName>style.visibility</p:attrName>
                                        </p:attrNameLst>
                                      </p:cBhvr>
                                      <p:to>
                                        <p:strVal val="visible"/>
                                      </p:to>
                                    </p:set>
                                    <p:anim calcmode="lin" valueType="num">
                                      <p:cBhvr>
                                        <p:cTn id="7" dur="500" fill="hold"/>
                                        <p:tgtEl>
                                          <p:spTgt spid="358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850"/>
                                        </p:tgtEl>
                                        <p:attrNameLst>
                                          <p:attrName>ppt_y</p:attrName>
                                        </p:attrNameLst>
                                      </p:cBhvr>
                                      <p:tavLst>
                                        <p:tav tm="0">
                                          <p:val>
                                            <p:strVal val="#ppt_y"/>
                                          </p:val>
                                        </p:tav>
                                        <p:tav tm="100000">
                                          <p:val>
                                            <p:strVal val="#ppt_y"/>
                                          </p:val>
                                        </p:tav>
                                      </p:tavLst>
                                    </p:anim>
                                    <p:anim calcmode="lin" valueType="num">
                                      <p:cBhvr>
                                        <p:cTn id="9" dur="500" fill="hold"/>
                                        <p:tgtEl>
                                          <p:spTgt spid="358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8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ranVuQuan_950"/>
          <p:cNvPicPr>
            <a:picLocks noChangeAspect="1" noChangeArrowheads="1"/>
          </p:cNvPicPr>
          <p:nvPr>
            <p:ph idx="1"/>
          </p:nvPr>
        </p:nvPicPr>
        <p:blipFill>
          <a:blip r:embed="rId2"/>
          <a:srcRect/>
          <a:stretch>
            <a:fillRect/>
          </a:stretch>
        </p:blipFill>
        <p:spPr>
          <a:xfrm>
            <a:off x="0" y="0"/>
            <a:ext cx="9144000" cy="6248400"/>
          </a:xfrm>
          <a:noFill/>
        </p:spPr>
      </p:pic>
      <p:sp>
        <p:nvSpPr>
          <p:cNvPr id="34819" name="Rectangle 3"/>
          <p:cNvSpPr>
            <a:spLocks noChangeArrowheads="1"/>
          </p:cNvSpPr>
          <p:nvPr/>
        </p:nvSpPr>
        <p:spPr bwMode="auto">
          <a:xfrm>
            <a:off x="304800" y="6315075"/>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Đền Trấn Vũ ( Thăng Long Bắc Trấn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4)">
                                      <p:cBhvr>
                                        <p:cTn id="7" dur="1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heel(4)">
                                      <p:cBhvr>
                                        <p:cTn id="12"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mp;t=1&amp;usg=__sGXU0ynI58Pr8LFVsknrZiiMSZ0="/>
          <p:cNvPicPr>
            <a:picLocks noChangeAspect="1" noChangeArrowheads="1"/>
          </p:cNvPicPr>
          <p:nvPr/>
        </p:nvPicPr>
        <p:blipFill>
          <a:blip r:embed="rId2"/>
          <a:srcRect/>
          <a:stretch>
            <a:fillRect/>
          </a:stretch>
        </p:blipFill>
        <p:spPr bwMode="auto">
          <a:xfrm>
            <a:off x="838200" y="304800"/>
            <a:ext cx="7467600" cy="5715000"/>
          </a:xfrm>
          <a:prstGeom prst="rect">
            <a:avLst/>
          </a:prstGeom>
          <a:noFill/>
          <a:ln w="9525">
            <a:noFill/>
            <a:miter lim="800000"/>
            <a:headEnd/>
            <a:tailEnd/>
          </a:ln>
        </p:spPr>
      </p:pic>
      <p:sp>
        <p:nvSpPr>
          <p:cNvPr id="36867" name="Rectangle 3"/>
          <p:cNvSpPr>
            <a:spLocks noChangeArrowheads="1"/>
          </p:cNvSpPr>
          <p:nvPr/>
        </p:nvSpPr>
        <p:spPr bwMode="auto">
          <a:xfrm>
            <a:off x="609600" y="6162675"/>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Đền Kim Liên ( Thăng Long Nam Trấn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heel(4)">
                                      <p:cBhvr>
                                        <p:cTn id="7" dur="2000"/>
                                        <p:tgtEl>
                                          <p:spTgt spid="3686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calcmode="lin" valueType="num">
                                      <p:cBhvr>
                                        <p:cTn id="10" dur="1000" fill="hold"/>
                                        <p:tgtEl>
                                          <p:spTgt spid="36866"/>
                                        </p:tgtEl>
                                        <p:attrNameLst>
                                          <p:attrName>ppt_w</p:attrName>
                                        </p:attrNameLst>
                                      </p:cBhvr>
                                      <p:tavLst>
                                        <p:tav tm="0">
                                          <p:val>
                                            <p:fltVal val="0"/>
                                          </p:val>
                                        </p:tav>
                                        <p:tav tm="100000">
                                          <p:val>
                                            <p:strVal val="#ppt_w"/>
                                          </p:val>
                                        </p:tav>
                                      </p:tavLst>
                                    </p:anim>
                                    <p:anim calcmode="lin" valueType="num">
                                      <p:cBhvr>
                                        <p:cTn id="11" dur="1000" fill="hold"/>
                                        <p:tgtEl>
                                          <p:spTgt spid="36866"/>
                                        </p:tgtEl>
                                        <p:attrNameLst>
                                          <p:attrName>ppt_h</p:attrName>
                                        </p:attrNameLst>
                                      </p:cBhvr>
                                      <p:tavLst>
                                        <p:tav tm="0">
                                          <p:val>
                                            <p:fltVal val="0"/>
                                          </p:val>
                                        </p:tav>
                                        <p:tav tm="100000">
                                          <p:val>
                                            <p:strVal val="#ppt_h"/>
                                          </p:val>
                                        </p:tav>
                                      </p:tavLst>
                                    </p:anim>
                                    <p:anim calcmode="lin" valueType="num">
                                      <p:cBhvr>
                                        <p:cTn id="12" dur="1000" fill="hold"/>
                                        <p:tgtEl>
                                          <p:spTgt spid="36866"/>
                                        </p:tgtEl>
                                        <p:attrNameLst>
                                          <p:attrName>style.rotation</p:attrName>
                                        </p:attrNameLst>
                                      </p:cBhvr>
                                      <p:tavLst>
                                        <p:tav tm="0">
                                          <p:val>
                                            <p:fltVal val="360"/>
                                          </p:val>
                                        </p:tav>
                                        <p:tav tm="100000">
                                          <p:val>
                                            <p:fltVal val="0"/>
                                          </p:val>
                                        </p:tav>
                                      </p:tavLst>
                                    </p:anim>
                                    <p:animEffect transition="in" filter="fade">
                                      <p:cBhvr>
                                        <p:cTn id="13"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uaBachMa[1]"/>
          <p:cNvPicPr>
            <a:picLocks noChangeAspect="1" noChangeArrowheads="1"/>
          </p:cNvPicPr>
          <p:nvPr/>
        </p:nvPicPr>
        <p:blipFill>
          <a:blip r:embed="rId2"/>
          <a:srcRect/>
          <a:stretch>
            <a:fillRect/>
          </a:stretch>
        </p:blipFill>
        <p:spPr bwMode="auto">
          <a:xfrm>
            <a:off x="228600" y="304800"/>
            <a:ext cx="8610600" cy="5791200"/>
          </a:xfrm>
          <a:prstGeom prst="rect">
            <a:avLst/>
          </a:prstGeom>
          <a:noFill/>
          <a:ln w="9525">
            <a:noFill/>
            <a:miter lim="800000"/>
            <a:headEnd/>
            <a:tailEnd/>
          </a:ln>
        </p:spPr>
      </p:pic>
      <p:sp>
        <p:nvSpPr>
          <p:cNvPr id="37891" name="Rectangle 3"/>
          <p:cNvSpPr>
            <a:spLocks noChangeArrowheads="1"/>
          </p:cNvSpPr>
          <p:nvPr/>
        </p:nvSpPr>
        <p:spPr bwMode="auto">
          <a:xfrm>
            <a:off x="762000" y="6162675"/>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Đền Bạch Mã ( Thăng Long Đông Trấn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plus(in)">
                                      <p:cBhvr>
                                        <p:cTn id="7" dur="1000"/>
                                        <p:tgtEl>
                                          <p:spTgt spid="37891"/>
                                        </p:tgtEl>
                                      </p:cBhvr>
                                    </p:animEffect>
                                  </p:childTnLst>
                                </p:cTn>
                              </p:par>
                              <p:par>
                                <p:cTn id="8" presetID="13" presetClass="entr" presetSubtype="16"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plus(in)">
                                      <p:cBhvr>
                                        <p:cTn id="10"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en voi phuc"/>
          <p:cNvPicPr>
            <a:picLocks noChangeAspect="1" noChangeArrowheads="1"/>
          </p:cNvPicPr>
          <p:nvPr>
            <p:ph idx="1"/>
          </p:nvPr>
        </p:nvPicPr>
        <p:blipFill>
          <a:blip r:embed="rId2"/>
          <a:srcRect/>
          <a:stretch>
            <a:fillRect/>
          </a:stretch>
        </p:blipFill>
        <p:spPr>
          <a:xfrm>
            <a:off x="152400" y="228600"/>
            <a:ext cx="8839200" cy="5638800"/>
          </a:xfrm>
          <a:noFill/>
        </p:spPr>
      </p:pic>
      <p:sp>
        <p:nvSpPr>
          <p:cNvPr id="38915" name="Rectangle 3"/>
          <p:cNvSpPr>
            <a:spLocks noChangeArrowheads="1"/>
          </p:cNvSpPr>
          <p:nvPr/>
        </p:nvSpPr>
        <p:spPr bwMode="auto">
          <a:xfrm>
            <a:off x="762000" y="5943600"/>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Đền Voi Phục ( Thăng Long Tây Trấn )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heel(4)">
                                      <p:cBhvr>
                                        <p:cTn id="7" dur="500"/>
                                        <p:tgtEl>
                                          <p:spTgt spid="3891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wheel(4)">
                                      <p:cBhvr>
                                        <p:cTn id="10"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hùa Lý Triều Quốc Sư ở phố Lý Quốc Sư, quận Hoàn Kiếm, thờ quốc sư Minh Không, người đã chữa cho vua Lý Nhân Tông khỏi bệnh hóa hổ (Ảnh internet)"/>
          <p:cNvPicPr>
            <a:picLocks noChangeAspect="1" noChangeArrowheads="1"/>
          </p:cNvPicPr>
          <p:nvPr>
            <p:ph type="body" idx="1"/>
          </p:nvPr>
        </p:nvPicPr>
        <p:blipFill>
          <a:blip r:embed="rId2"/>
          <a:srcRect/>
          <a:stretch>
            <a:fillRect/>
          </a:stretch>
        </p:blipFill>
        <p:spPr>
          <a:xfrm>
            <a:off x="304800" y="0"/>
            <a:ext cx="8610600" cy="5638800"/>
          </a:xfrm>
          <a:noFill/>
        </p:spPr>
      </p:pic>
      <p:sp>
        <p:nvSpPr>
          <p:cNvPr id="39939" name="Rectangle 3"/>
          <p:cNvSpPr>
            <a:spLocks noChangeArrowheads="1"/>
          </p:cNvSpPr>
          <p:nvPr/>
        </p:nvSpPr>
        <p:spPr bwMode="auto">
          <a:xfrm>
            <a:off x="762000" y="5791200"/>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Chùa Lý Triều Quốc Sư ( thờ quốc sư Minh Không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ppt_x</p:attrName>
                                        </p:attrNameLst>
                                      </p:cBhvr>
                                      <p:tavLst>
                                        <p:tav tm="0">
                                          <p:val>
                                            <p:strVal val="#ppt_x-.2"/>
                                          </p:val>
                                        </p:tav>
                                        <p:tav tm="100000">
                                          <p:val>
                                            <p:strVal val="#ppt_x"/>
                                          </p:val>
                                        </p:tav>
                                      </p:tavLst>
                                    </p:anim>
                                    <p:anim calcmode="lin" valueType="num">
                                      <p:cBhvr>
                                        <p:cTn id="8" dur="5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500"/>
                                        <p:tgtEl>
                                          <p:spTgt spid="3993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500" fill="hold"/>
                                        <p:tgtEl>
                                          <p:spTgt spid="39939"/>
                                        </p:tgtEl>
                                        <p:attrNameLst>
                                          <p:attrName>ppt_x</p:attrName>
                                        </p:attrNameLst>
                                      </p:cBhvr>
                                      <p:tavLst>
                                        <p:tav tm="0">
                                          <p:val>
                                            <p:strVal val="#ppt_x-.2"/>
                                          </p:val>
                                        </p:tav>
                                        <p:tav tm="100000">
                                          <p:val>
                                            <p:strVal val="#ppt_x"/>
                                          </p:val>
                                        </p:tav>
                                      </p:tavLst>
                                    </p:anim>
                                    <p:anim calcmode="lin" valueType="num">
                                      <p:cBhvr>
                                        <p:cTn id="13" dur="500" fill="hold"/>
                                        <p:tgtEl>
                                          <p:spTgt spid="39939"/>
                                        </p:tgtEl>
                                        <p:attrNameLst>
                                          <p:attrName>ppt_y</p:attrName>
                                        </p:attrNameLst>
                                      </p:cBhvr>
                                      <p:tavLst>
                                        <p:tav tm="0">
                                          <p:val>
                                            <p:strVal val="#ppt_y"/>
                                          </p:val>
                                        </p:tav>
                                        <p:tav tm="100000">
                                          <p:val>
                                            <p:strVal val="#ppt_y"/>
                                          </p:val>
                                        </p:tav>
                                      </p:tavLst>
                                    </p:anim>
                                    <p:animEffect transition="in" filter="wipe(right)" prLst="gradientSize: 0.1">
                                      <p:cBhvr>
                                        <p:cTn id="14"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93775" y="3105150"/>
            <a:ext cx="312737" cy="647700"/>
          </a:xfrm>
          <a:prstGeom prst="rect">
            <a:avLst/>
          </a:prstGeom>
          <a:noFill/>
          <a:ln w="9525">
            <a:noFill/>
            <a:miter lim="800000"/>
            <a:headEnd/>
            <a:tailEnd/>
          </a:ln>
        </p:spPr>
        <p:txBody>
          <a:bodyPr wrap="none" anchor="ctr">
            <a:spAutoFit/>
          </a:bodyPr>
          <a:lstStyle/>
          <a:p>
            <a:r>
              <a:rPr lang="en-US" sz="1800">
                <a:latin typeface="Arial" charset="0"/>
              </a:rPr>
              <a:t>)</a:t>
            </a:r>
            <a:br>
              <a:rPr lang="en-US" sz="1800">
                <a:latin typeface="Arial" charset="0"/>
              </a:rPr>
            </a:br>
            <a:r>
              <a:rPr lang="en-US" sz="1800">
                <a:latin typeface="Arial" charset="0"/>
              </a:rPr>
              <a:t>  </a:t>
            </a:r>
          </a:p>
        </p:txBody>
      </p:sp>
      <p:pic>
        <p:nvPicPr>
          <p:cNvPr id="40963" name="Picture 3" descr="VM3"/>
          <p:cNvPicPr>
            <a:picLocks noChangeAspect="1" noChangeArrowheads="1"/>
          </p:cNvPicPr>
          <p:nvPr/>
        </p:nvPicPr>
        <p:blipFill>
          <a:blip r:embed="rId2"/>
          <a:srcRect/>
          <a:stretch>
            <a:fillRect/>
          </a:stretch>
        </p:blipFill>
        <p:spPr bwMode="auto">
          <a:xfrm>
            <a:off x="304800" y="0"/>
            <a:ext cx="8610600" cy="5715000"/>
          </a:xfrm>
          <a:prstGeom prst="rect">
            <a:avLst/>
          </a:prstGeom>
          <a:noFill/>
          <a:ln w="9525">
            <a:noFill/>
            <a:miter lim="800000"/>
            <a:headEnd/>
            <a:tailEnd/>
          </a:ln>
        </p:spPr>
      </p:pic>
      <p:sp>
        <p:nvSpPr>
          <p:cNvPr id="40964" name="Rectangle 4"/>
          <p:cNvSpPr>
            <a:spLocks noChangeArrowheads="1"/>
          </p:cNvSpPr>
          <p:nvPr/>
        </p:nvSpPr>
        <p:spPr bwMode="auto">
          <a:xfrm>
            <a:off x="304800" y="5867400"/>
            <a:ext cx="8610600" cy="831850"/>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Văn Miếu Quốc Tử Giam – Trường đại học đầu tiên ở Việt Nam được xây dựng từ thời vua Lý Thánh Tông ( 1070 )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 calcmode="lin" valueType="num">
                                      <p:cBhvr>
                                        <p:cTn id="9" dur="500" fill="hold"/>
                                        <p:tgtEl>
                                          <p:spTgt spid="40963"/>
                                        </p:tgtEl>
                                        <p:attrNameLst>
                                          <p:attrName>style.rotation</p:attrName>
                                        </p:attrNameLst>
                                      </p:cBhvr>
                                      <p:tavLst>
                                        <p:tav tm="0">
                                          <p:val>
                                            <p:fltVal val="360"/>
                                          </p:val>
                                        </p:tav>
                                        <p:tav tm="100000">
                                          <p:val>
                                            <p:fltVal val="0"/>
                                          </p:val>
                                        </p:tav>
                                      </p:tavLst>
                                    </p:anim>
                                    <p:animEffect transition="in" filter="fade">
                                      <p:cBhvr>
                                        <p:cTn id="10" dur="500"/>
                                        <p:tgtEl>
                                          <p:spTgt spid="4096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p:cTn id="13" dur="500" fill="hold"/>
                                        <p:tgtEl>
                                          <p:spTgt spid="40964"/>
                                        </p:tgtEl>
                                        <p:attrNameLst>
                                          <p:attrName>ppt_w</p:attrName>
                                        </p:attrNameLst>
                                      </p:cBhvr>
                                      <p:tavLst>
                                        <p:tav tm="0">
                                          <p:val>
                                            <p:fltVal val="0"/>
                                          </p:val>
                                        </p:tav>
                                        <p:tav tm="100000">
                                          <p:val>
                                            <p:strVal val="#ppt_w"/>
                                          </p:val>
                                        </p:tav>
                                      </p:tavLst>
                                    </p:anim>
                                    <p:anim calcmode="lin" valueType="num">
                                      <p:cBhvr>
                                        <p:cTn id="14" dur="500" fill="hold"/>
                                        <p:tgtEl>
                                          <p:spTgt spid="40964"/>
                                        </p:tgtEl>
                                        <p:attrNameLst>
                                          <p:attrName>ppt_h</p:attrName>
                                        </p:attrNameLst>
                                      </p:cBhvr>
                                      <p:tavLst>
                                        <p:tav tm="0">
                                          <p:val>
                                            <p:fltVal val="0"/>
                                          </p:val>
                                        </p:tav>
                                        <p:tav tm="100000">
                                          <p:val>
                                            <p:strVal val="#ppt_h"/>
                                          </p:val>
                                        </p:tav>
                                      </p:tavLst>
                                    </p:anim>
                                    <p:anim calcmode="lin" valueType="num">
                                      <p:cBhvr>
                                        <p:cTn id="15" dur="500" fill="hold"/>
                                        <p:tgtEl>
                                          <p:spTgt spid="40964"/>
                                        </p:tgtEl>
                                        <p:attrNameLst>
                                          <p:attrName>style.rotation</p:attrName>
                                        </p:attrNameLst>
                                      </p:cBhvr>
                                      <p:tavLst>
                                        <p:tav tm="0">
                                          <p:val>
                                            <p:fltVal val="360"/>
                                          </p:val>
                                        </p:tav>
                                        <p:tav tm="100000">
                                          <p:val>
                                            <p:fltVal val="0"/>
                                          </p:val>
                                        </p:tav>
                                      </p:tavLst>
                                    </p:anim>
                                    <p:animEffect transition="in" filter="fade">
                                      <p:cBhvr>
                                        <p:cTn id="16"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a_Noi_Ho_Guom"/>
          <p:cNvPicPr>
            <a:picLocks noChangeAspect="1" noChangeArrowheads="1"/>
          </p:cNvPicPr>
          <p:nvPr/>
        </p:nvPicPr>
        <p:blipFill>
          <a:blip r:embed="rId2"/>
          <a:srcRect/>
          <a:stretch>
            <a:fillRect/>
          </a:stretch>
        </p:blipFill>
        <p:spPr bwMode="auto">
          <a:xfrm>
            <a:off x="152400" y="152400"/>
            <a:ext cx="8763000" cy="6019800"/>
          </a:xfrm>
          <a:prstGeom prst="rect">
            <a:avLst/>
          </a:prstGeom>
          <a:noFill/>
          <a:ln w="9525">
            <a:noFill/>
            <a:miter lim="800000"/>
            <a:headEnd/>
            <a:tailEnd/>
          </a:ln>
        </p:spPr>
      </p:pic>
      <p:sp>
        <p:nvSpPr>
          <p:cNvPr id="41987" name="Rectangle 3"/>
          <p:cNvSpPr>
            <a:spLocks noChangeArrowheads="1"/>
          </p:cNvSpPr>
          <p:nvPr/>
        </p:nvSpPr>
        <p:spPr bwMode="auto">
          <a:xfrm>
            <a:off x="762000" y="6162675"/>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Hồ Gươm ( hồ Hoàn Kiếm )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plus(in)">
                                      <p:cBhvr>
                                        <p:cTn id="7" dur="500"/>
                                        <p:tgtEl>
                                          <p:spTgt spid="4198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plus(in)">
                                      <p:cBhvr>
                                        <p:cTn id="10"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228600"/>
            <a:ext cx="3657600" cy="6096000"/>
          </a:xfrm>
          <a:prstGeom prst="rect">
            <a:avLst/>
          </a:prstGeom>
          <a:noFill/>
          <a:ln w="9525">
            <a:noFill/>
            <a:miter lim="800000"/>
            <a:headEnd/>
            <a:tailEnd/>
          </a:ln>
        </p:spPr>
        <p:txBody>
          <a:bodyPr anchor="ctr"/>
          <a:lstStyle/>
          <a:p>
            <a:pPr marL="106363" indent="-106363" algn="ctr" eaLnBrk="1" hangingPunct="1"/>
            <a:r>
              <a:rPr lang="en-US" sz="2800" b="1" i="1">
                <a:latin typeface="Arial" charset="0"/>
              </a:rPr>
              <a:t>Vua Lý Thái Tổ            (974 – 1028)        người làng Cổ Pháp,        tỉnh Bắc Ninh, là người thông minh, nhân ái có chí lớn.               Lên ngôi vua năm 1009, lấy niên hiệu là Thuận Thiên.        Ông là vị vua đầu tiên của nhà Lý</a:t>
            </a:r>
          </a:p>
        </p:txBody>
      </p:sp>
      <p:sp>
        <p:nvSpPr>
          <p:cNvPr id="4099" name="Rectangle 3"/>
          <p:cNvSpPr>
            <a:spLocks noChangeArrowheads="1"/>
          </p:cNvSpPr>
          <p:nvPr/>
        </p:nvSpPr>
        <p:spPr bwMode="auto">
          <a:xfrm>
            <a:off x="762000" y="6245225"/>
            <a:ext cx="5562600" cy="612775"/>
          </a:xfrm>
          <a:prstGeom prst="rect">
            <a:avLst/>
          </a:prstGeom>
          <a:noFill/>
          <a:ln w="9525">
            <a:noFill/>
            <a:miter lim="800000"/>
            <a:headEnd/>
            <a:tailEnd/>
          </a:ln>
        </p:spPr>
        <p:txBody>
          <a:bodyPr anchor="ctr"/>
          <a:lstStyle/>
          <a:p>
            <a:pPr algn="ctr" eaLnBrk="1" hangingPunct="1"/>
            <a:r>
              <a:rPr lang="en-US" sz="2800">
                <a:solidFill>
                  <a:srgbClr val="3366FF"/>
                </a:solidFill>
                <a:latin typeface="Arial" charset="0"/>
              </a:rPr>
              <a:t>`</a:t>
            </a:r>
          </a:p>
        </p:txBody>
      </p:sp>
      <p:grpSp>
        <p:nvGrpSpPr>
          <p:cNvPr id="2" name="Group 13"/>
          <p:cNvGrpSpPr>
            <a:grpSpLocks/>
          </p:cNvGrpSpPr>
          <p:nvPr/>
        </p:nvGrpSpPr>
        <p:grpSpPr bwMode="auto">
          <a:xfrm>
            <a:off x="3048000" y="0"/>
            <a:ext cx="6721475" cy="6797675"/>
            <a:chOff x="2198655" y="2114532"/>
            <a:chExt cx="4637088" cy="4148490"/>
          </a:xfrm>
        </p:grpSpPr>
        <p:sp>
          <p:nvSpPr>
            <p:cNvPr id="4101" name="TextBox 20"/>
            <p:cNvSpPr txBox="1">
              <a:spLocks noChangeArrowheads="1"/>
            </p:cNvSpPr>
            <p:nvPr/>
          </p:nvSpPr>
          <p:spPr bwMode="auto">
            <a:xfrm>
              <a:off x="2198655" y="5984001"/>
              <a:ext cx="4637088" cy="279021"/>
            </a:xfrm>
            <a:prstGeom prst="rect">
              <a:avLst/>
            </a:prstGeom>
            <a:noFill/>
            <a:ln w="9525">
              <a:noFill/>
              <a:miter lim="800000"/>
              <a:headEnd/>
              <a:tailEnd/>
            </a:ln>
          </p:spPr>
          <p:txBody>
            <a:bodyPr>
              <a:spAutoFit/>
            </a:bodyPr>
            <a:lstStyle/>
            <a:p>
              <a:pPr algn="ctr"/>
              <a:endParaRPr lang="en-US" b="1">
                <a:solidFill>
                  <a:srgbClr val="FF33CC"/>
                </a:solidFill>
                <a:latin typeface="Arial" charset="0"/>
              </a:endParaRPr>
            </a:p>
          </p:txBody>
        </p:sp>
        <p:pic>
          <p:nvPicPr>
            <p:cNvPr id="4102" name="Picture 12" descr="450px-Tượng_Lý_Thái_Tổ1.jpg"/>
            <p:cNvPicPr>
              <a:picLocks noChangeAspect="1"/>
            </p:cNvPicPr>
            <p:nvPr/>
          </p:nvPicPr>
          <p:blipFill>
            <a:blip r:embed="rId2"/>
            <a:srcRect/>
            <a:stretch>
              <a:fillRect/>
            </a:stretch>
          </p:blipFill>
          <p:spPr bwMode="auto">
            <a:xfrm>
              <a:off x="3111480" y="2114532"/>
              <a:ext cx="2848014" cy="3797352"/>
            </a:xfrm>
            <a:prstGeom prst="rect">
              <a:avLst/>
            </a:prstGeom>
            <a:noFill/>
            <a:ln w="9525">
              <a:noFill/>
              <a:miter lim="800000"/>
              <a:headEnd/>
              <a:tailEnd/>
            </a:ln>
          </p:spPr>
        </p:pic>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6"/>
                                        </p:tgtEl>
                                        <p:attrNameLst>
                                          <p:attrName>style.visibility</p:attrName>
                                        </p:attrNameLst>
                                      </p:cBhvr>
                                      <p:to>
                                        <p:strVal val="visible"/>
                                      </p:to>
                                    </p:set>
                                    <p:anim calcmode="discrete" valueType="clr">
                                      <p:cBhvr override="childStyle">
                                        <p:cTn id="12"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6"/>
                                        </p:tgtEl>
                                        <p:attrNameLst>
                                          <p:attrName>fillcolor</p:attrName>
                                        </p:attrNameLst>
                                      </p:cBhvr>
                                      <p:tavLst>
                                        <p:tav tm="0">
                                          <p:val>
                                            <p:clrVal>
                                              <a:schemeClr val="accent2"/>
                                            </p:clrVal>
                                          </p:val>
                                        </p:tav>
                                        <p:tav tm="50000">
                                          <p:val>
                                            <p:clrVal>
                                              <a:schemeClr val="hlink"/>
                                            </p:clrVal>
                                          </p:val>
                                        </p:tav>
                                      </p:tavLst>
                                    </p:anim>
                                    <p:set>
                                      <p:cBhvr>
                                        <p:cTn id="14" dur="80"/>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otay"/>
          <p:cNvPicPr>
            <a:picLocks noChangeAspect="1" noChangeArrowheads="1"/>
          </p:cNvPicPr>
          <p:nvPr/>
        </p:nvPicPr>
        <p:blipFill>
          <a:blip r:embed="rId2"/>
          <a:srcRect/>
          <a:stretch>
            <a:fillRect/>
          </a:stretch>
        </p:blipFill>
        <p:spPr bwMode="auto">
          <a:xfrm>
            <a:off x="1219200" y="457200"/>
            <a:ext cx="6705600" cy="5410200"/>
          </a:xfrm>
          <a:prstGeom prst="rect">
            <a:avLst/>
          </a:prstGeom>
          <a:noFill/>
          <a:ln w="9525">
            <a:noFill/>
            <a:miter lim="800000"/>
            <a:headEnd/>
            <a:tailEnd/>
          </a:ln>
        </p:spPr>
      </p:pic>
      <p:sp>
        <p:nvSpPr>
          <p:cNvPr id="43011" name="Rectangle 3"/>
          <p:cNvSpPr>
            <a:spLocks noChangeArrowheads="1"/>
          </p:cNvSpPr>
          <p:nvPr/>
        </p:nvSpPr>
        <p:spPr bwMode="auto">
          <a:xfrm>
            <a:off x="762000" y="6162675"/>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Hồ Tây ( hồ Sương Mù, Đầm Xác Cáo,…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plus(in)">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tuanvietnam.net/Library/Images/53/2008/03/10_vietbao.jpg"/>
          <p:cNvPicPr>
            <a:picLocks noChangeAspect="1" noChangeArrowheads="1"/>
          </p:cNvPicPr>
          <p:nvPr/>
        </p:nvPicPr>
        <p:blipFill>
          <a:blip r:embed="rId2" r:link="rId3"/>
          <a:srcRect/>
          <a:stretch>
            <a:fillRect/>
          </a:stretch>
        </p:blipFill>
        <p:spPr bwMode="auto">
          <a:xfrm>
            <a:off x="4648200" y="304800"/>
            <a:ext cx="4267200" cy="5638800"/>
          </a:xfrm>
          <a:prstGeom prst="rect">
            <a:avLst/>
          </a:prstGeom>
          <a:noFill/>
          <a:ln w="38100">
            <a:solidFill>
              <a:srgbClr val="FFFF00"/>
            </a:solidFill>
            <a:miter lim="800000"/>
            <a:headEnd/>
            <a:tailEnd/>
          </a:ln>
        </p:spPr>
      </p:pic>
      <p:pic>
        <p:nvPicPr>
          <p:cNvPr id="44035" name="Picture 3" descr="http://www.baovietnam.vn/articles-images/xa-hoi/23/Tu-van-nuoc-ngoai-bao-cao-y-tuong-qui-hoach-Thu-do-46736-1.jpg"/>
          <p:cNvPicPr>
            <a:picLocks noChangeAspect="1" noChangeArrowheads="1"/>
          </p:cNvPicPr>
          <p:nvPr/>
        </p:nvPicPr>
        <p:blipFill>
          <a:blip r:embed="rId4" r:link="rId5"/>
          <a:srcRect/>
          <a:stretch>
            <a:fillRect/>
          </a:stretch>
        </p:blipFill>
        <p:spPr bwMode="auto">
          <a:xfrm>
            <a:off x="228600" y="304800"/>
            <a:ext cx="4114800" cy="5638800"/>
          </a:xfrm>
          <a:prstGeom prst="rect">
            <a:avLst/>
          </a:prstGeom>
          <a:noFill/>
          <a:ln w="38100">
            <a:solidFill>
              <a:srgbClr val="FFFF00"/>
            </a:solidFill>
            <a:miter lim="800000"/>
            <a:headEnd/>
            <a:tailEnd/>
          </a:ln>
        </p:spPr>
      </p:pic>
      <p:sp>
        <p:nvSpPr>
          <p:cNvPr id="44036" name="Rectangle 4"/>
          <p:cNvSpPr>
            <a:spLocks noChangeArrowheads="1"/>
          </p:cNvSpPr>
          <p:nvPr/>
        </p:nvSpPr>
        <p:spPr bwMode="auto">
          <a:xfrm>
            <a:off x="762000" y="6096000"/>
            <a:ext cx="7696200" cy="466725"/>
          </a:xfrm>
          <a:prstGeom prst="rect">
            <a:avLst/>
          </a:prstGeom>
          <a:solidFill>
            <a:srgbClr val="800000"/>
          </a:solidFill>
          <a:ln w="9525">
            <a:solidFill>
              <a:srgbClr val="FF0000"/>
            </a:solidFill>
            <a:miter lim="800000"/>
            <a:headEnd/>
            <a:tailEnd/>
          </a:ln>
        </p:spPr>
        <p:txBody>
          <a:bodyPr anchor="ctr">
            <a:spAutoFit/>
          </a:bodyPr>
          <a:lstStyle/>
          <a:p>
            <a:pPr algn="ctr" eaLnBrk="1" hangingPunct="1"/>
            <a:r>
              <a:rPr lang="en-US">
                <a:solidFill>
                  <a:schemeClr val="bg1"/>
                </a:solidFill>
                <a:latin typeface="Arial" charset="0"/>
                <a:ea typeface="Times New Roman" pitchFamily="18" charset="0"/>
                <a:cs typeface="Arial" charset="0"/>
              </a:rPr>
              <a:t>Đường sá, nhà cao tầng ở thành phố Hà Nội</a:t>
            </a:r>
          </a:p>
        </p:txBody>
      </p:sp>
      <p:sp>
        <p:nvSpPr>
          <p:cNvPr id="32773" name="Text Box 5"/>
          <p:cNvSpPr txBox="1">
            <a:spLocks noChangeArrowheads="1"/>
          </p:cNvSpPr>
          <p:nvPr/>
        </p:nvSpPr>
        <p:spPr bwMode="auto">
          <a:xfrm>
            <a:off x="1241425" y="6392863"/>
            <a:ext cx="184150" cy="366712"/>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heel(4)">
                                      <p:cBhvr>
                                        <p:cTn id="7" dur="500"/>
                                        <p:tgtEl>
                                          <p:spTgt spid="44035"/>
                                        </p:tgtEl>
                                      </p:cBhvr>
                                    </p:animEffect>
                                  </p:childTnLst>
                                </p:cTn>
                              </p:par>
                              <p:par>
                                <p:cTn id="8" presetID="21" presetClass="entr" presetSubtype="4"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Effect transition="in" filter="wheel(4)">
                                      <p:cBhvr>
                                        <p:cTn id="10" dur="500"/>
                                        <p:tgtEl>
                                          <p:spTgt spid="44034"/>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wheel(4)">
                                      <p:cBhvr>
                                        <p:cTn id="13"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524000"/>
            <a:ext cx="3962400" cy="612775"/>
          </a:xfrm>
          <a:prstGeom prst="rect">
            <a:avLst/>
          </a:prstGeom>
          <a:noFill/>
          <a:ln w="9525">
            <a:noFill/>
            <a:miter lim="800000"/>
            <a:headEnd/>
            <a:tailEnd/>
          </a:ln>
        </p:spPr>
        <p:txBody>
          <a:bodyPr anchor="ctr"/>
          <a:lstStyle/>
          <a:p>
            <a:pPr algn="ctr" eaLnBrk="1" hangingPunct="1"/>
            <a:endParaRPr lang="en-US" sz="2800" b="1" u="sng">
              <a:solidFill>
                <a:srgbClr val="FF3300"/>
              </a:solidFill>
              <a:latin typeface="Arial" charset="0"/>
            </a:endParaRPr>
          </a:p>
        </p:txBody>
      </p:sp>
      <p:pic>
        <p:nvPicPr>
          <p:cNvPr id="45059" name="Picture 3" descr="19506"/>
          <p:cNvPicPr>
            <a:picLocks noChangeAspect="1" noChangeArrowheads="1"/>
          </p:cNvPicPr>
          <p:nvPr/>
        </p:nvPicPr>
        <p:blipFill>
          <a:blip r:embed="rId2"/>
          <a:srcRect/>
          <a:stretch>
            <a:fillRect/>
          </a:stretch>
        </p:blipFill>
        <p:spPr bwMode="auto">
          <a:xfrm>
            <a:off x="304800" y="304800"/>
            <a:ext cx="8458200" cy="5791200"/>
          </a:xfrm>
          <a:prstGeom prst="rect">
            <a:avLst/>
          </a:prstGeom>
          <a:noFill/>
          <a:ln w="57150">
            <a:solidFill>
              <a:srgbClr val="FF3300"/>
            </a:solidFill>
            <a:miter lim="800000"/>
            <a:headEnd/>
            <a:tailEnd/>
          </a:ln>
        </p:spPr>
      </p:pic>
      <p:sp>
        <p:nvSpPr>
          <p:cNvPr id="45060" name="Rectangle 4"/>
          <p:cNvSpPr>
            <a:spLocks noChangeArrowheads="1"/>
          </p:cNvSpPr>
          <p:nvPr/>
        </p:nvSpPr>
        <p:spPr bwMode="auto">
          <a:xfrm>
            <a:off x="2895600" y="6162675"/>
            <a:ext cx="3429000" cy="466725"/>
          </a:xfrm>
          <a:prstGeom prst="rect">
            <a:avLst/>
          </a:prstGeom>
          <a:solidFill>
            <a:schemeClr val="bg1"/>
          </a:solidFill>
          <a:ln w="9525">
            <a:solidFill>
              <a:srgbClr val="FFFF99"/>
            </a:solidFill>
            <a:miter lim="800000"/>
            <a:headEnd/>
            <a:tailEnd/>
          </a:ln>
        </p:spPr>
        <p:txBody>
          <a:bodyPr anchor="ctr">
            <a:spAutoFit/>
          </a:bodyPr>
          <a:lstStyle/>
          <a:p>
            <a:pPr algn="ctr" eaLnBrk="1" hangingPunct="1"/>
            <a:r>
              <a:rPr lang="en-US" b="1">
                <a:latin typeface="Arial" charset="0"/>
                <a:ea typeface="Times New Roman" pitchFamily="18" charset="0"/>
                <a:cs typeface="Arial" charset="0"/>
              </a:rPr>
              <a:t>Đồng hồ đếm ngược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amond(in)">
                                      <p:cBhvr>
                                        <p:cTn id="7" dur="500"/>
                                        <p:tgtEl>
                                          <p:spTgt spid="450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5060"/>
                                        </p:tgtEl>
                                        <p:attrNameLst>
                                          <p:attrName>style.visibility</p:attrName>
                                        </p:attrNameLst>
                                      </p:cBhvr>
                                      <p:to>
                                        <p:strVal val="visible"/>
                                      </p:to>
                                    </p:set>
                                    <p:animEffect transition="in" filter="diamond(in)">
                                      <p:cBhvr>
                                        <p:cTn id="10"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19" name="Rectangle 3"/>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0" name="Rectangle 4"/>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1" name="Rectangle 5"/>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2" name="Rectangle 6"/>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3" name="Rectangle 7"/>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4" name="Rectangle 8"/>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34825" name="Rectangle 9"/>
          <p:cNvSpPr>
            <a:spLocks noChangeArrowheads="1"/>
          </p:cNvSpPr>
          <p:nvPr/>
        </p:nvSpPr>
        <p:spPr bwMode="auto">
          <a:xfrm>
            <a:off x="3429000" y="-512763"/>
            <a:ext cx="184150" cy="400050"/>
          </a:xfrm>
          <a:prstGeom prst="rect">
            <a:avLst/>
          </a:prstGeom>
          <a:noFill/>
          <a:ln w="9525">
            <a:noFill/>
            <a:miter lim="800000"/>
            <a:headEnd/>
            <a:tailEnd/>
          </a:ln>
        </p:spPr>
        <p:txBody>
          <a:bodyPr wrap="none" anchor="ctr">
            <a:spAutoFit/>
          </a:bodyPr>
          <a:lstStyle/>
          <a:p>
            <a:pPr eaLnBrk="1" hangingPunct="1"/>
            <a:endParaRPr lang="en-US" sz="2000">
              <a:latin typeface="Arial" charset="0"/>
            </a:endParaRPr>
          </a:p>
        </p:txBody>
      </p:sp>
      <p:sp>
        <p:nvSpPr>
          <p:cNvPr id="46093" name="Rectangle 13"/>
          <p:cNvSpPr>
            <a:spLocks noChangeArrowheads="1"/>
          </p:cNvSpPr>
          <p:nvPr/>
        </p:nvSpPr>
        <p:spPr bwMode="auto">
          <a:xfrm>
            <a:off x="228600" y="2667000"/>
            <a:ext cx="7696200"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1010 : Lý Thái Tổ dời đô về Đại La </a:t>
            </a:r>
            <a:r>
              <a:rPr lang="en-US" sz="2000">
                <a:latin typeface="Arial" charset="0"/>
                <a:sym typeface="Wingdings 3" pitchFamily="18" charset="2"/>
              </a:rPr>
              <a:t></a:t>
            </a:r>
            <a:r>
              <a:rPr lang="en-US" sz="2000">
                <a:latin typeface="Arial" charset="0"/>
              </a:rPr>
              <a:t> Thăng Long.</a:t>
            </a:r>
          </a:p>
        </p:txBody>
      </p:sp>
      <p:sp>
        <p:nvSpPr>
          <p:cNvPr id="46094" name="Rectangle 14"/>
          <p:cNvSpPr>
            <a:spLocks noChangeArrowheads="1"/>
          </p:cNvSpPr>
          <p:nvPr/>
        </p:nvSpPr>
        <p:spPr bwMode="auto">
          <a:xfrm>
            <a:off x="234950" y="3124200"/>
            <a:ext cx="6719888"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1397 : Hồ Quí Ly đổi tên là thành Đông Đô.</a:t>
            </a:r>
          </a:p>
        </p:txBody>
      </p:sp>
      <p:sp>
        <p:nvSpPr>
          <p:cNvPr id="46095" name="Rectangle 15"/>
          <p:cNvSpPr>
            <a:spLocks noChangeArrowheads="1"/>
          </p:cNvSpPr>
          <p:nvPr/>
        </p:nvSpPr>
        <p:spPr bwMode="auto">
          <a:xfrm>
            <a:off x="61913" y="3657600"/>
            <a:ext cx="4953000"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1407 :  thành  Đông Quan.</a:t>
            </a:r>
          </a:p>
        </p:txBody>
      </p:sp>
      <p:sp>
        <p:nvSpPr>
          <p:cNvPr id="46096" name="Rectangle 16"/>
          <p:cNvSpPr>
            <a:spLocks noChangeArrowheads="1"/>
          </p:cNvSpPr>
          <p:nvPr/>
        </p:nvSpPr>
        <p:spPr bwMode="auto">
          <a:xfrm>
            <a:off x="-74613" y="4246563"/>
            <a:ext cx="7010401"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1428 : Lê Lợi đổi tên là thành Đông Kinh.</a:t>
            </a:r>
          </a:p>
        </p:txBody>
      </p:sp>
      <p:sp>
        <p:nvSpPr>
          <p:cNvPr id="46097" name="Rectangle 17"/>
          <p:cNvSpPr>
            <a:spLocks noChangeArrowheads="1"/>
          </p:cNvSpPr>
          <p:nvPr/>
        </p:nvSpPr>
        <p:spPr bwMode="auto">
          <a:xfrm>
            <a:off x="-506413" y="4873625"/>
            <a:ext cx="7010401"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1831 : Minh Mạng lập tỉnh Hà Nội.</a:t>
            </a:r>
          </a:p>
        </p:txBody>
      </p:sp>
      <p:sp>
        <p:nvSpPr>
          <p:cNvPr id="46098" name="Rectangle 18"/>
          <p:cNvSpPr>
            <a:spLocks noChangeArrowheads="1"/>
          </p:cNvSpPr>
          <p:nvPr/>
        </p:nvSpPr>
        <p:spPr bwMode="auto">
          <a:xfrm>
            <a:off x="187325" y="5470525"/>
            <a:ext cx="9144000"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1888 : Tổng thống Pháp ra sắc lệnh thành lập thành phố Hà Nội.</a:t>
            </a:r>
          </a:p>
        </p:txBody>
      </p:sp>
      <p:sp>
        <p:nvSpPr>
          <p:cNvPr id="46099" name="Rectangle 19"/>
          <p:cNvSpPr>
            <a:spLocks noChangeArrowheads="1"/>
          </p:cNvSpPr>
          <p:nvPr/>
        </p:nvSpPr>
        <p:spPr bwMode="auto">
          <a:xfrm>
            <a:off x="152400" y="6162675"/>
            <a:ext cx="8991600" cy="612775"/>
          </a:xfrm>
          <a:prstGeom prst="rect">
            <a:avLst/>
          </a:prstGeom>
          <a:noFill/>
          <a:ln w="9525">
            <a:noFill/>
            <a:miter lim="800000"/>
            <a:headEnd/>
            <a:tailEnd/>
          </a:ln>
        </p:spPr>
        <p:txBody>
          <a:bodyPr anchor="ctr"/>
          <a:lstStyle/>
          <a:p>
            <a:pPr algn="ctr" eaLnBrk="1" hangingPunct="1">
              <a:buFont typeface="Wingdings" pitchFamily="2" charset="2"/>
              <a:buChar char="v"/>
            </a:pPr>
            <a:r>
              <a:rPr lang="en-US" sz="2000">
                <a:latin typeface="Arial" charset="0"/>
              </a:rPr>
              <a:t> Năm 1946 :Quốc hội xác định Hà Nội là </a:t>
            </a:r>
            <a:r>
              <a:rPr lang="en-US" sz="2000" b="1" i="1">
                <a:latin typeface="Arial" charset="0"/>
              </a:rPr>
              <a:t>thủ đô</a:t>
            </a:r>
            <a:r>
              <a:rPr lang="en-US" sz="2000">
                <a:latin typeface="Arial" charset="0"/>
              </a:rPr>
              <a:t> của nước Việt Nam dân chủ cộng hòa.</a:t>
            </a:r>
          </a:p>
        </p:txBody>
      </p:sp>
      <p:sp>
        <p:nvSpPr>
          <p:cNvPr id="46100" name="AutoShape 20"/>
          <p:cNvSpPr>
            <a:spLocks noChangeArrowheads="1"/>
          </p:cNvSpPr>
          <p:nvPr/>
        </p:nvSpPr>
        <p:spPr bwMode="auto">
          <a:xfrm>
            <a:off x="304800" y="1517650"/>
            <a:ext cx="8153400" cy="1136650"/>
          </a:xfrm>
          <a:prstGeom prst="cloudCallout">
            <a:avLst>
              <a:gd name="adj1" fmla="val -36176"/>
              <a:gd name="adj2" fmla="val -1259"/>
            </a:avLst>
          </a:prstGeom>
          <a:solidFill>
            <a:schemeClr val="accent1"/>
          </a:solidFill>
          <a:ln w="9525">
            <a:solidFill>
              <a:schemeClr val="tx1"/>
            </a:solidFill>
            <a:round/>
            <a:headEnd/>
            <a:tailEnd/>
          </a:ln>
        </p:spPr>
        <p:txBody>
          <a:bodyPr/>
          <a:lstStyle/>
          <a:p>
            <a:pPr algn="ctr" eaLnBrk="1" hangingPunct="1"/>
            <a:r>
              <a:rPr lang="en-US">
                <a:latin typeface="Arial" charset="0"/>
              </a:rPr>
              <a:t>Em biết  Thăng Long còn có tên gọi nào khác ?</a:t>
            </a:r>
          </a:p>
        </p:txBody>
      </p:sp>
      <p:sp>
        <p:nvSpPr>
          <p:cNvPr id="46101" name="Line 21"/>
          <p:cNvSpPr>
            <a:spLocks noChangeShapeType="1"/>
          </p:cNvSpPr>
          <p:nvPr/>
        </p:nvSpPr>
        <p:spPr bwMode="auto">
          <a:xfrm>
            <a:off x="6248400" y="3200400"/>
            <a:ext cx="1447800" cy="0"/>
          </a:xfrm>
          <a:prstGeom prst="line">
            <a:avLst/>
          </a:prstGeom>
          <a:noFill/>
          <a:ln w="38100">
            <a:solidFill>
              <a:srgbClr val="FFFF00"/>
            </a:solidFill>
            <a:round/>
            <a:headEnd/>
            <a:tailEnd/>
          </a:ln>
        </p:spPr>
        <p:txBody>
          <a:bodyPr/>
          <a:lstStyle/>
          <a:p>
            <a:endParaRPr lang="en-US"/>
          </a:p>
        </p:txBody>
      </p:sp>
      <p:sp>
        <p:nvSpPr>
          <p:cNvPr id="46102" name="Line 22"/>
          <p:cNvSpPr>
            <a:spLocks noChangeShapeType="1"/>
          </p:cNvSpPr>
          <p:nvPr/>
        </p:nvSpPr>
        <p:spPr bwMode="auto">
          <a:xfrm>
            <a:off x="5486400" y="3657600"/>
            <a:ext cx="1219200" cy="0"/>
          </a:xfrm>
          <a:prstGeom prst="line">
            <a:avLst/>
          </a:prstGeom>
          <a:noFill/>
          <a:ln w="38100">
            <a:solidFill>
              <a:srgbClr val="FFFF00"/>
            </a:solidFill>
            <a:round/>
            <a:headEnd/>
            <a:tailEnd/>
          </a:ln>
        </p:spPr>
        <p:txBody>
          <a:bodyPr/>
          <a:lstStyle/>
          <a:p>
            <a:endParaRPr lang="en-US"/>
          </a:p>
        </p:txBody>
      </p:sp>
      <p:sp>
        <p:nvSpPr>
          <p:cNvPr id="46103" name="Line 23"/>
          <p:cNvSpPr>
            <a:spLocks noChangeShapeType="1"/>
          </p:cNvSpPr>
          <p:nvPr/>
        </p:nvSpPr>
        <p:spPr bwMode="auto">
          <a:xfrm>
            <a:off x="3124200" y="4191000"/>
            <a:ext cx="1447800" cy="0"/>
          </a:xfrm>
          <a:prstGeom prst="line">
            <a:avLst/>
          </a:prstGeom>
          <a:noFill/>
          <a:ln w="38100">
            <a:solidFill>
              <a:srgbClr val="FFFF00"/>
            </a:solidFill>
            <a:round/>
            <a:headEnd/>
            <a:tailEnd/>
          </a:ln>
        </p:spPr>
        <p:txBody>
          <a:bodyPr/>
          <a:lstStyle/>
          <a:p>
            <a:endParaRPr lang="en-US"/>
          </a:p>
        </p:txBody>
      </p:sp>
      <p:sp>
        <p:nvSpPr>
          <p:cNvPr id="46104" name="Line 24"/>
          <p:cNvSpPr>
            <a:spLocks noChangeShapeType="1"/>
          </p:cNvSpPr>
          <p:nvPr/>
        </p:nvSpPr>
        <p:spPr bwMode="auto">
          <a:xfrm>
            <a:off x="4953000" y="4800600"/>
            <a:ext cx="1447800" cy="0"/>
          </a:xfrm>
          <a:prstGeom prst="line">
            <a:avLst/>
          </a:prstGeom>
          <a:noFill/>
          <a:ln w="38100">
            <a:solidFill>
              <a:srgbClr val="FFFF00"/>
            </a:solidFill>
            <a:round/>
            <a:headEnd/>
            <a:tailEnd/>
          </a:ln>
        </p:spPr>
        <p:txBody>
          <a:bodyPr/>
          <a:lstStyle/>
          <a:p>
            <a:endParaRPr lang="en-US"/>
          </a:p>
        </p:txBody>
      </p:sp>
      <p:sp>
        <p:nvSpPr>
          <p:cNvPr id="46105" name="Line 25"/>
          <p:cNvSpPr>
            <a:spLocks noChangeShapeType="1"/>
          </p:cNvSpPr>
          <p:nvPr/>
        </p:nvSpPr>
        <p:spPr bwMode="auto">
          <a:xfrm>
            <a:off x="4800600" y="5410200"/>
            <a:ext cx="838200" cy="0"/>
          </a:xfrm>
          <a:prstGeom prst="line">
            <a:avLst/>
          </a:prstGeom>
          <a:noFill/>
          <a:ln w="38100">
            <a:solidFill>
              <a:srgbClr val="FFFF00"/>
            </a:solidFill>
            <a:round/>
            <a:headEnd/>
            <a:tailEnd/>
          </a:ln>
        </p:spPr>
        <p:txBody>
          <a:bodyPr/>
          <a:lstStyle/>
          <a:p>
            <a:endParaRPr lang="en-US"/>
          </a:p>
        </p:txBody>
      </p:sp>
      <p:sp>
        <p:nvSpPr>
          <p:cNvPr id="46106" name="Line 26"/>
          <p:cNvSpPr>
            <a:spLocks noChangeShapeType="1"/>
          </p:cNvSpPr>
          <p:nvPr/>
        </p:nvSpPr>
        <p:spPr bwMode="auto">
          <a:xfrm>
            <a:off x="8229600" y="6019800"/>
            <a:ext cx="838200" cy="0"/>
          </a:xfrm>
          <a:prstGeom prst="line">
            <a:avLst/>
          </a:prstGeom>
          <a:noFill/>
          <a:ln w="38100">
            <a:solidFill>
              <a:srgbClr val="FFFF00"/>
            </a:solidFill>
            <a:round/>
            <a:headEnd/>
            <a:tailEnd/>
          </a:ln>
        </p:spPr>
        <p:txBody>
          <a:bodyPr/>
          <a:lstStyle/>
          <a:p>
            <a:endParaRPr lang="en-US"/>
          </a:p>
        </p:txBody>
      </p:sp>
      <p:sp>
        <p:nvSpPr>
          <p:cNvPr id="46107" name="Line 27"/>
          <p:cNvSpPr>
            <a:spLocks noChangeShapeType="1"/>
          </p:cNvSpPr>
          <p:nvPr/>
        </p:nvSpPr>
        <p:spPr bwMode="auto">
          <a:xfrm>
            <a:off x="4495800" y="6477000"/>
            <a:ext cx="838200" cy="0"/>
          </a:xfrm>
          <a:prstGeom prst="line">
            <a:avLst/>
          </a:prstGeom>
          <a:noFill/>
          <a:ln w="38100">
            <a:solidFill>
              <a:srgbClr val="FFFF00"/>
            </a:solidFill>
            <a:round/>
            <a:headEnd/>
            <a:tailEnd/>
          </a:ln>
        </p:spPr>
        <p:txBody>
          <a:bodyPr/>
          <a:lstStyle/>
          <a:p>
            <a:endParaRPr lang="en-US"/>
          </a:p>
        </p:txBody>
      </p:sp>
      <p:sp>
        <p:nvSpPr>
          <p:cNvPr id="34841" name="Rectangle 29"/>
          <p:cNvSpPr>
            <a:spLocks noChangeArrowheads="1"/>
          </p:cNvSpPr>
          <p:nvPr/>
        </p:nvSpPr>
        <p:spPr bwMode="auto">
          <a:xfrm>
            <a:off x="685800" y="228600"/>
            <a:ext cx="1905000" cy="990600"/>
          </a:xfrm>
          <a:prstGeom prst="rect">
            <a:avLst/>
          </a:prstGeom>
          <a:noFill/>
          <a:ln w="9525">
            <a:noFill/>
            <a:miter lim="800000"/>
            <a:headEnd/>
            <a:tailEnd/>
          </a:ln>
        </p:spPr>
        <p:txBody>
          <a:bodyPr anchor="ctr"/>
          <a:lstStyle/>
          <a:p>
            <a:pPr algn="ctr" eaLnBrk="1" hangingPunct="1"/>
            <a:r>
              <a:rPr lang="en-US">
                <a:latin typeface="Arial" charset="0"/>
              </a:rPr>
              <a:t>L</a:t>
            </a:r>
            <a:r>
              <a:rPr lang="en-US">
                <a:solidFill>
                  <a:schemeClr val="tx2"/>
                </a:solidFill>
                <a:latin typeface="Arial" charset="0"/>
              </a:rPr>
              <a:t>ỊCH SỬ:</a:t>
            </a:r>
          </a:p>
        </p:txBody>
      </p:sp>
      <p:sp>
        <p:nvSpPr>
          <p:cNvPr id="34842" name="Text Box 30"/>
          <p:cNvSpPr txBox="1">
            <a:spLocks noChangeArrowheads="1"/>
          </p:cNvSpPr>
          <p:nvPr/>
        </p:nvSpPr>
        <p:spPr bwMode="auto">
          <a:xfrm>
            <a:off x="304800" y="1066800"/>
            <a:ext cx="1524000" cy="4619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Bài 9:</a:t>
            </a:r>
          </a:p>
        </p:txBody>
      </p:sp>
      <p:sp>
        <p:nvSpPr>
          <p:cNvPr id="34843" name="Text Box 31"/>
          <p:cNvSpPr txBox="1">
            <a:spLocks noChangeArrowheads="1"/>
          </p:cNvSpPr>
          <p:nvPr/>
        </p:nvSpPr>
        <p:spPr bwMode="auto">
          <a:xfrm>
            <a:off x="1295400" y="1066800"/>
            <a:ext cx="7239000" cy="461963"/>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b="1">
                <a:solidFill>
                  <a:srgbClr val="FF0000"/>
                </a:solidFill>
                <a:latin typeface="Arial" charset="0"/>
              </a:rPr>
              <a:t>NHÀ LÝ DỜI ĐÔ RA THĂNG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6100"/>
                                        </p:tgtEl>
                                        <p:attrNameLst>
                                          <p:attrName>style.visibility</p:attrName>
                                        </p:attrNameLst>
                                      </p:cBhvr>
                                      <p:to>
                                        <p:strVal val="visible"/>
                                      </p:to>
                                    </p:set>
                                    <p:anim calcmode="discrete" valueType="clr">
                                      <p:cBhvr override="childStyle">
                                        <p:cTn id="7" dur="80"/>
                                        <p:tgtEl>
                                          <p:spTgt spid="46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100"/>
                                        </p:tgtEl>
                                        <p:attrNameLst>
                                          <p:attrName>fillcolor</p:attrName>
                                        </p:attrNameLst>
                                      </p:cBhvr>
                                      <p:tavLst>
                                        <p:tav tm="0">
                                          <p:val>
                                            <p:clrVal>
                                              <a:schemeClr val="accent2"/>
                                            </p:clrVal>
                                          </p:val>
                                        </p:tav>
                                        <p:tav tm="50000">
                                          <p:val>
                                            <p:clrVal>
                                              <a:schemeClr val="hlink"/>
                                            </p:clrVal>
                                          </p:val>
                                        </p:tav>
                                      </p:tavLst>
                                    </p:anim>
                                    <p:set>
                                      <p:cBhvr>
                                        <p:cTn id="9" dur="80"/>
                                        <p:tgtEl>
                                          <p:spTgt spid="461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93"/>
                                        </p:tgtEl>
                                        <p:attrNameLst>
                                          <p:attrName>style.visibility</p:attrName>
                                        </p:attrNameLst>
                                      </p:cBhvr>
                                      <p:to>
                                        <p:strVal val="visible"/>
                                      </p:to>
                                    </p:set>
                                    <p:anim calcmode="discrete" valueType="clr">
                                      <p:cBhvr override="childStyle">
                                        <p:cTn id="14" dur="80"/>
                                        <p:tgtEl>
                                          <p:spTgt spid="4609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93"/>
                                        </p:tgtEl>
                                        <p:attrNameLst>
                                          <p:attrName>fillcolor</p:attrName>
                                        </p:attrNameLst>
                                      </p:cBhvr>
                                      <p:tavLst>
                                        <p:tav tm="0">
                                          <p:val>
                                            <p:clrVal>
                                              <a:schemeClr val="accent2"/>
                                            </p:clrVal>
                                          </p:val>
                                        </p:tav>
                                        <p:tav tm="50000">
                                          <p:val>
                                            <p:clrVal>
                                              <a:schemeClr val="hlink"/>
                                            </p:clrVal>
                                          </p:val>
                                        </p:tav>
                                      </p:tavLst>
                                    </p:anim>
                                    <p:set>
                                      <p:cBhvr>
                                        <p:cTn id="16" dur="80"/>
                                        <p:tgtEl>
                                          <p:spTgt spid="4609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6094"/>
                                        </p:tgtEl>
                                        <p:attrNameLst>
                                          <p:attrName>style.visibility</p:attrName>
                                        </p:attrNameLst>
                                      </p:cBhvr>
                                      <p:to>
                                        <p:strVal val="visible"/>
                                      </p:to>
                                    </p:set>
                                    <p:anim calcmode="discrete" valueType="clr">
                                      <p:cBhvr override="childStyle">
                                        <p:cTn id="21"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6094"/>
                                        </p:tgtEl>
                                        <p:attrNameLst>
                                          <p:attrName>fillcolor</p:attrName>
                                        </p:attrNameLst>
                                      </p:cBhvr>
                                      <p:tavLst>
                                        <p:tav tm="0">
                                          <p:val>
                                            <p:clrVal>
                                              <a:schemeClr val="accent2"/>
                                            </p:clrVal>
                                          </p:val>
                                        </p:tav>
                                        <p:tav tm="50000">
                                          <p:val>
                                            <p:clrVal>
                                              <a:schemeClr val="hlink"/>
                                            </p:clrVal>
                                          </p:val>
                                        </p:tav>
                                      </p:tavLst>
                                    </p:anim>
                                    <p:set>
                                      <p:cBhvr>
                                        <p:cTn id="23" dur="80"/>
                                        <p:tgtEl>
                                          <p:spTgt spid="4609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6095"/>
                                        </p:tgtEl>
                                        <p:attrNameLst>
                                          <p:attrName>style.visibility</p:attrName>
                                        </p:attrNameLst>
                                      </p:cBhvr>
                                      <p:to>
                                        <p:strVal val="visible"/>
                                      </p:to>
                                    </p:set>
                                    <p:anim calcmode="discrete" valueType="clr">
                                      <p:cBhvr override="childStyle">
                                        <p:cTn id="28" dur="80"/>
                                        <p:tgtEl>
                                          <p:spTgt spid="4609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6095"/>
                                        </p:tgtEl>
                                        <p:attrNameLst>
                                          <p:attrName>fillcolor</p:attrName>
                                        </p:attrNameLst>
                                      </p:cBhvr>
                                      <p:tavLst>
                                        <p:tav tm="0">
                                          <p:val>
                                            <p:clrVal>
                                              <a:schemeClr val="accent2"/>
                                            </p:clrVal>
                                          </p:val>
                                        </p:tav>
                                        <p:tav tm="50000">
                                          <p:val>
                                            <p:clrVal>
                                              <a:schemeClr val="hlink"/>
                                            </p:clrVal>
                                          </p:val>
                                        </p:tav>
                                      </p:tavLst>
                                    </p:anim>
                                    <p:set>
                                      <p:cBhvr>
                                        <p:cTn id="30" dur="80"/>
                                        <p:tgtEl>
                                          <p:spTgt spid="4609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6096"/>
                                        </p:tgtEl>
                                        <p:attrNameLst>
                                          <p:attrName>style.visibility</p:attrName>
                                        </p:attrNameLst>
                                      </p:cBhvr>
                                      <p:to>
                                        <p:strVal val="visible"/>
                                      </p:to>
                                    </p:set>
                                    <p:anim calcmode="discrete" valueType="clr">
                                      <p:cBhvr override="childStyle">
                                        <p:cTn id="35" dur="80"/>
                                        <p:tgtEl>
                                          <p:spTgt spid="4609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6096"/>
                                        </p:tgtEl>
                                        <p:attrNameLst>
                                          <p:attrName>fillcolor</p:attrName>
                                        </p:attrNameLst>
                                      </p:cBhvr>
                                      <p:tavLst>
                                        <p:tav tm="0">
                                          <p:val>
                                            <p:clrVal>
                                              <a:schemeClr val="accent2"/>
                                            </p:clrVal>
                                          </p:val>
                                        </p:tav>
                                        <p:tav tm="50000">
                                          <p:val>
                                            <p:clrVal>
                                              <a:schemeClr val="hlink"/>
                                            </p:clrVal>
                                          </p:val>
                                        </p:tav>
                                      </p:tavLst>
                                    </p:anim>
                                    <p:set>
                                      <p:cBhvr>
                                        <p:cTn id="37" dur="80"/>
                                        <p:tgtEl>
                                          <p:spTgt spid="4609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6097"/>
                                        </p:tgtEl>
                                        <p:attrNameLst>
                                          <p:attrName>style.visibility</p:attrName>
                                        </p:attrNameLst>
                                      </p:cBhvr>
                                      <p:to>
                                        <p:strVal val="visible"/>
                                      </p:to>
                                    </p:set>
                                    <p:anim calcmode="discrete" valueType="clr">
                                      <p:cBhvr override="childStyle">
                                        <p:cTn id="42" dur="80"/>
                                        <p:tgtEl>
                                          <p:spTgt spid="4609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6097"/>
                                        </p:tgtEl>
                                        <p:attrNameLst>
                                          <p:attrName>fillcolor</p:attrName>
                                        </p:attrNameLst>
                                      </p:cBhvr>
                                      <p:tavLst>
                                        <p:tav tm="0">
                                          <p:val>
                                            <p:clrVal>
                                              <a:schemeClr val="accent2"/>
                                            </p:clrVal>
                                          </p:val>
                                        </p:tav>
                                        <p:tav tm="50000">
                                          <p:val>
                                            <p:clrVal>
                                              <a:schemeClr val="hlink"/>
                                            </p:clrVal>
                                          </p:val>
                                        </p:tav>
                                      </p:tavLst>
                                    </p:anim>
                                    <p:set>
                                      <p:cBhvr>
                                        <p:cTn id="44" dur="80"/>
                                        <p:tgtEl>
                                          <p:spTgt spid="4609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46098"/>
                                        </p:tgtEl>
                                        <p:attrNameLst>
                                          <p:attrName>style.visibility</p:attrName>
                                        </p:attrNameLst>
                                      </p:cBhvr>
                                      <p:to>
                                        <p:strVal val="visible"/>
                                      </p:to>
                                    </p:set>
                                    <p:anim calcmode="discrete" valueType="clr">
                                      <p:cBhvr override="childStyle">
                                        <p:cTn id="49" dur="80"/>
                                        <p:tgtEl>
                                          <p:spTgt spid="4609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6098"/>
                                        </p:tgtEl>
                                        <p:attrNameLst>
                                          <p:attrName>fillcolor</p:attrName>
                                        </p:attrNameLst>
                                      </p:cBhvr>
                                      <p:tavLst>
                                        <p:tav tm="0">
                                          <p:val>
                                            <p:clrVal>
                                              <a:schemeClr val="accent2"/>
                                            </p:clrVal>
                                          </p:val>
                                        </p:tav>
                                        <p:tav tm="50000">
                                          <p:val>
                                            <p:clrVal>
                                              <a:schemeClr val="hlink"/>
                                            </p:clrVal>
                                          </p:val>
                                        </p:tav>
                                      </p:tavLst>
                                    </p:anim>
                                    <p:set>
                                      <p:cBhvr>
                                        <p:cTn id="51" dur="80"/>
                                        <p:tgtEl>
                                          <p:spTgt spid="46098"/>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46099"/>
                                        </p:tgtEl>
                                        <p:attrNameLst>
                                          <p:attrName>style.visibility</p:attrName>
                                        </p:attrNameLst>
                                      </p:cBhvr>
                                      <p:to>
                                        <p:strVal val="visible"/>
                                      </p:to>
                                    </p:set>
                                    <p:anim calcmode="discrete" valueType="clr">
                                      <p:cBhvr override="childStyle">
                                        <p:cTn id="56" dur="80"/>
                                        <p:tgtEl>
                                          <p:spTgt spid="4609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6099"/>
                                        </p:tgtEl>
                                        <p:attrNameLst>
                                          <p:attrName>fillcolor</p:attrName>
                                        </p:attrNameLst>
                                      </p:cBhvr>
                                      <p:tavLst>
                                        <p:tav tm="0">
                                          <p:val>
                                            <p:clrVal>
                                              <a:schemeClr val="accent2"/>
                                            </p:clrVal>
                                          </p:val>
                                        </p:tav>
                                        <p:tav tm="50000">
                                          <p:val>
                                            <p:clrVal>
                                              <a:schemeClr val="hlink"/>
                                            </p:clrVal>
                                          </p:val>
                                        </p:tav>
                                      </p:tavLst>
                                    </p:anim>
                                    <p:set>
                                      <p:cBhvr>
                                        <p:cTn id="58" dur="80"/>
                                        <p:tgtEl>
                                          <p:spTgt spid="46099"/>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6101"/>
                                        </p:tgtEl>
                                        <p:attrNameLst>
                                          <p:attrName>style.visibility</p:attrName>
                                        </p:attrNameLst>
                                      </p:cBhvr>
                                      <p:to>
                                        <p:strVal val="visible"/>
                                      </p:to>
                                    </p:set>
                                    <p:anim calcmode="lin" valueType="num">
                                      <p:cBhvr>
                                        <p:cTn id="63" dur="500" fill="hold"/>
                                        <p:tgtEl>
                                          <p:spTgt spid="46101"/>
                                        </p:tgtEl>
                                        <p:attrNameLst>
                                          <p:attrName>ppt_w</p:attrName>
                                        </p:attrNameLst>
                                      </p:cBhvr>
                                      <p:tavLst>
                                        <p:tav tm="0">
                                          <p:val>
                                            <p:fltVal val="0"/>
                                          </p:val>
                                        </p:tav>
                                        <p:tav tm="100000">
                                          <p:val>
                                            <p:strVal val="#ppt_w"/>
                                          </p:val>
                                        </p:tav>
                                      </p:tavLst>
                                    </p:anim>
                                    <p:anim calcmode="lin" valueType="num">
                                      <p:cBhvr>
                                        <p:cTn id="64" dur="500" fill="hold"/>
                                        <p:tgtEl>
                                          <p:spTgt spid="46101"/>
                                        </p:tgtEl>
                                        <p:attrNameLst>
                                          <p:attrName>ppt_h</p:attrName>
                                        </p:attrNameLst>
                                      </p:cBhvr>
                                      <p:tavLst>
                                        <p:tav tm="0">
                                          <p:val>
                                            <p:fltVal val="0"/>
                                          </p:val>
                                        </p:tav>
                                        <p:tav tm="100000">
                                          <p:val>
                                            <p:strVal val="#ppt_h"/>
                                          </p:val>
                                        </p:tav>
                                      </p:tavLst>
                                    </p:anim>
                                    <p:animEffect transition="in" filter="fade">
                                      <p:cBhvr>
                                        <p:cTn id="65" dur="500"/>
                                        <p:tgtEl>
                                          <p:spTgt spid="46101"/>
                                        </p:tgtEl>
                                      </p:cBhvr>
                                    </p:animEffect>
                                  </p:childTnLst>
                                </p:cTn>
                              </p:par>
                            </p:childTnLst>
                          </p:cTn>
                        </p:par>
                        <p:par>
                          <p:cTn id="66" fill="hold" nodeType="afterGroup">
                            <p:stCondLst>
                              <p:cond delay="500"/>
                            </p:stCondLst>
                            <p:childTnLst>
                              <p:par>
                                <p:cTn id="67" presetID="53" presetClass="entr" presetSubtype="0" fill="hold" grpId="0" nodeType="afterEffect">
                                  <p:stCondLst>
                                    <p:cond delay="0"/>
                                  </p:stCondLst>
                                  <p:childTnLst>
                                    <p:set>
                                      <p:cBhvr>
                                        <p:cTn id="68" dur="1" fill="hold">
                                          <p:stCondLst>
                                            <p:cond delay="0"/>
                                          </p:stCondLst>
                                        </p:cTn>
                                        <p:tgtEl>
                                          <p:spTgt spid="46102"/>
                                        </p:tgtEl>
                                        <p:attrNameLst>
                                          <p:attrName>style.visibility</p:attrName>
                                        </p:attrNameLst>
                                      </p:cBhvr>
                                      <p:to>
                                        <p:strVal val="visible"/>
                                      </p:to>
                                    </p:set>
                                    <p:anim calcmode="lin" valueType="num">
                                      <p:cBhvr>
                                        <p:cTn id="69" dur="500" fill="hold"/>
                                        <p:tgtEl>
                                          <p:spTgt spid="46102"/>
                                        </p:tgtEl>
                                        <p:attrNameLst>
                                          <p:attrName>ppt_w</p:attrName>
                                        </p:attrNameLst>
                                      </p:cBhvr>
                                      <p:tavLst>
                                        <p:tav tm="0">
                                          <p:val>
                                            <p:fltVal val="0"/>
                                          </p:val>
                                        </p:tav>
                                        <p:tav tm="100000">
                                          <p:val>
                                            <p:strVal val="#ppt_w"/>
                                          </p:val>
                                        </p:tav>
                                      </p:tavLst>
                                    </p:anim>
                                    <p:anim calcmode="lin" valueType="num">
                                      <p:cBhvr>
                                        <p:cTn id="70" dur="500" fill="hold"/>
                                        <p:tgtEl>
                                          <p:spTgt spid="46102"/>
                                        </p:tgtEl>
                                        <p:attrNameLst>
                                          <p:attrName>ppt_h</p:attrName>
                                        </p:attrNameLst>
                                      </p:cBhvr>
                                      <p:tavLst>
                                        <p:tav tm="0">
                                          <p:val>
                                            <p:fltVal val="0"/>
                                          </p:val>
                                        </p:tav>
                                        <p:tav tm="100000">
                                          <p:val>
                                            <p:strVal val="#ppt_h"/>
                                          </p:val>
                                        </p:tav>
                                      </p:tavLst>
                                    </p:anim>
                                    <p:animEffect transition="in" filter="fade">
                                      <p:cBhvr>
                                        <p:cTn id="71" dur="500"/>
                                        <p:tgtEl>
                                          <p:spTgt spid="46102"/>
                                        </p:tgtEl>
                                      </p:cBhvr>
                                    </p:animEffect>
                                  </p:childTnLst>
                                </p:cTn>
                              </p:par>
                            </p:childTnLst>
                          </p:cTn>
                        </p:par>
                        <p:par>
                          <p:cTn id="72" fill="hold" nodeType="afterGroup">
                            <p:stCondLst>
                              <p:cond delay="1000"/>
                            </p:stCondLst>
                            <p:childTnLst>
                              <p:par>
                                <p:cTn id="73" presetID="53" presetClass="entr" presetSubtype="0" fill="hold" grpId="0" nodeType="afterEffect">
                                  <p:stCondLst>
                                    <p:cond delay="0"/>
                                  </p:stCondLst>
                                  <p:childTnLst>
                                    <p:set>
                                      <p:cBhvr>
                                        <p:cTn id="74" dur="1" fill="hold">
                                          <p:stCondLst>
                                            <p:cond delay="0"/>
                                          </p:stCondLst>
                                        </p:cTn>
                                        <p:tgtEl>
                                          <p:spTgt spid="46103"/>
                                        </p:tgtEl>
                                        <p:attrNameLst>
                                          <p:attrName>style.visibility</p:attrName>
                                        </p:attrNameLst>
                                      </p:cBhvr>
                                      <p:to>
                                        <p:strVal val="visible"/>
                                      </p:to>
                                    </p:set>
                                    <p:anim calcmode="lin" valueType="num">
                                      <p:cBhvr>
                                        <p:cTn id="75" dur="500" fill="hold"/>
                                        <p:tgtEl>
                                          <p:spTgt spid="46103"/>
                                        </p:tgtEl>
                                        <p:attrNameLst>
                                          <p:attrName>ppt_w</p:attrName>
                                        </p:attrNameLst>
                                      </p:cBhvr>
                                      <p:tavLst>
                                        <p:tav tm="0">
                                          <p:val>
                                            <p:fltVal val="0"/>
                                          </p:val>
                                        </p:tav>
                                        <p:tav tm="100000">
                                          <p:val>
                                            <p:strVal val="#ppt_w"/>
                                          </p:val>
                                        </p:tav>
                                      </p:tavLst>
                                    </p:anim>
                                    <p:anim calcmode="lin" valueType="num">
                                      <p:cBhvr>
                                        <p:cTn id="76" dur="500" fill="hold"/>
                                        <p:tgtEl>
                                          <p:spTgt spid="46103"/>
                                        </p:tgtEl>
                                        <p:attrNameLst>
                                          <p:attrName>ppt_h</p:attrName>
                                        </p:attrNameLst>
                                      </p:cBhvr>
                                      <p:tavLst>
                                        <p:tav tm="0">
                                          <p:val>
                                            <p:fltVal val="0"/>
                                          </p:val>
                                        </p:tav>
                                        <p:tav tm="100000">
                                          <p:val>
                                            <p:strVal val="#ppt_h"/>
                                          </p:val>
                                        </p:tav>
                                      </p:tavLst>
                                    </p:anim>
                                    <p:animEffect transition="in" filter="fade">
                                      <p:cBhvr>
                                        <p:cTn id="77" dur="500"/>
                                        <p:tgtEl>
                                          <p:spTgt spid="46103"/>
                                        </p:tgtEl>
                                      </p:cBhvr>
                                    </p:animEffect>
                                  </p:childTnLst>
                                </p:cTn>
                              </p:par>
                            </p:childTnLst>
                          </p:cTn>
                        </p:par>
                        <p:par>
                          <p:cTn id="78" fill="hold" nodeType="afterGroup">
                            <p:stCondLst>
                              <p:cond delay="1500"/>
                            </p:stCondLst>
                            <p:childTnLst>
                              <p:par>
                                <p:cTn id="79" presetID="53" presetClass="entr" presetSubtype="0" fill="hold" grpId="0" nodeType="afterEffect">
                                  <p:stCondLst>
                                    <p:cond delay="0"/>
                                  </p:stCondLst>
                                  <p:childTnLst>
                                    <p:set>
                                      <p:cBhvr>
                                        <p:cTn id="80" dur="1" fill="hold">
                                          <p:stCondLst>
                                            <p:cond delay="0"/>
                                          </p:stCondLst>
                                        </p:cTn>
                                        <p:tgtEl>
                                          <p:spTgt spid="46104"/>
                                        </p:tgtEl>
                                        <p:attrNameLst>
                                          <p:attrName>style.visibility</p:attrName>
                                        </p:attrNameLst>
                                      </p:cBhvr>
                                      <p:to>
                                        <p:strVal val="visible"/>
                                      </p:to>
                                    </p:set>
                                    <p:anim calcmode="lin" valueType="num">
                                      <p:cBhvr>
                                        <p:cTn id="81" dur="500" fill="hold"/>
                                        <p:tgtEl>
                                          <p:spTgt spid="46104"/>
                                        </p:tgtEl>
                                        <p:attrNameLst>
                                          <p:attrName>ppt_w</p:attrName>
                                        </p:attrNameLst>
                                      </p:cBhvr>
                                      <p:tavLst>
                                        <p:tav tm="0">
                                          <p:val>
                                            <p:fltVal val="0"/>
                                          </p:val>
                                        </p:tav>
                                        <p:tav tm="100000">
                                          <p:val>
                                            <p:strVal val="#ppt_w"/>
                                          </p:val>
                                        </p:tav>
                                      </p:tavLst>
                                    </p:anim>
                                    <p:anim calcmode="lin" valueType="num">
                                      <p:cBhvr>
                                        <p:cTn id="82" dur="500" fill="hold"/>
                                        <p:tgtEl>
                                          <p:spTgt spid="46104"/>
                                        </p:tgtEl>
                                        <p:attrNameLst>
                                          <p:attrName>ppt_h</p:attrName>
                                        </p:attrNameLst>
                                      </p:cBhvr>
                                      <p:tavLst>
                                        <p:tav tm="0">
                                          <p:val>
                                            <p:fltVal val="0"/>
                                          </p:val>
                                        </p:tav>
                                        <p:tav tm="100000">
                                          <p:val>
                                            <p:strVal val="#ppt_h"/>
                                          </p:val>
                                        </p:tav>
                                      </p:tavLst>
                                    </p:anim>
                                    <p:animEffect transition="in" filter="fade">
                                      <p:cBhvr>
                                        <p:cTn id="83" dur="500"/>
                                        <p:tgtEl>
                                          <p:spTgt spid="46104"/>
                                        </p:tgtEl>
                                      </p:cBhvr>
                                    </p:animEffect>
                                  </p:childTnLst>
                                </p:cTn>
                              </p:par>
                            </p:childTnLst>
                          </p:cTn>
                        </p:par>
                        <p:par>
                          <p:cTn id="84" fill="hold" nodeType="afterGroup">
                            <p:stCondLst>
                              <p:cond delay="2000"/>
                            </p:stCondLst>
                            <p:childTnLst>
                              <p:par>
                                <p:cTn id="85" presetID="53" presetClass="entr" presetSubtype="0" fill="hold" grpId="0" nodeType="afterEffect">
                                  <p:stCondLst>
                                    <p:cond delay="0"/>
                                  </p:stCondLst>
                                  <p:childTnLst>
                                    <p:set>
                                      <p:cBhvr>
                                        <p:cTn id="86" dur="1" fill="hold">
                                          <p:stCondLst>
                                            <p:cond delay="0"/>
                                          </p:stCondLst>
                                        </p:cTn>
                                        <p:tgtEl>
                                          <p:spTgt spid="46105"/>
                                        </p:tgtEl>
                                        <p:attrNameLst>
                                          <p:attrName>style.visibility</p:attrName>
                                        </p:attrNameLst>
                                      </p:cBhvr>
                                      <p:to>
                                        <p:strVal val="visible"/>
                                      </p:to>
                                    </p:set>
                                    <p:anim calcmode="lin" valueType="num">
                                      <p:cBhvr>
                                        <p:cTn id="87" dur="500" fill="hold"/>
                                        <p:tgtEl>
                                          <p:spTgt spid="46105"/>
                                        </p:tgtEl>
                                        <p:attrNameLst>
                                          <p:attrName>ppt_w</p:attrName>
                                        </p:attrNameLst>
                                      </p:cBhvr>
                                      <p:tavLst>
                                        <p:tav tm="0">
                                          <p:val>
                                            <p:fltVal val="0"/>
                                          </p:val>
                                        </p:tav>
                                        <p:tav tm="100000">
                                          <p:val>
                                            <p:strVal val="#ppt_w"/>
                                          </p:val>
                                        </p:tav>
                                      </p:tavLst>
                                    </p:anim>
                                    <p:anim calcmode="lin" valueType="num">
                                      <p:cBhvr>
                                        <p:cTn id="88" dur="500" fill="hold"/>
                                        <p:tgtEl>
                                          <p:spTgt spid="46105"/>
                                        </p:tgtEl>
                                        <p:attrNameLst>
                                          <p:attrName>ppt_h</p:attrName>
                                        </p:attrNameLst>
                                      </p:cBhvr>
                                      <p:tavLst>
                                        <p:tav tm="0">
                                          <p:val>
                                            <p:fltVal val="0"/>
                                          </p:val>
                                        </p:tav>
                                        <p:tav tm="100000">
                                          <p:val>
                                            <p:strVal val="#ppt_h"/>
                                          </p:val>
                                        </p:tav>
                                      </p:tavLst>
                                    </p:anim>
                                    <p:animEffect transition="in" filter="fade">
                                      <p:cBhvr>
                                        <p:cTn id="89" dur="500"/>
                                        <p:tgtEl>
                                          <p:spTgt spid="46105"/>
                                        </p:tgtEl>
                                      </p:cBhvr>
                                    </p:animEffect>
                                  </p:childTnLst>
                                </p:cTn>
                              </p:par>
                            </p:childTnLst>
                          </p:cTn>
                        </p:par>
                        <p:par>
                          <p:cTn id="90" fill="hold" nodeType="afterGroup">
                            <p:stCondLst>
                              <p:cond delay="2500"/>
                            </p:stCondLst>
                            <p:childTnLst>
                              <p:par>
                                <p:cTn id="91" presetID="53" presetClass="entr" presetSubtype="0" fill="hold" grpId="0" nodeType="afterEffect">
                                  <p:stCondLst>
                                    <p:cond delay="0"/>
                                  </p:stCondLst>
                                  <p:childTnLst>
                                    <p:set>
                                      <p:cBhvr>
                                        <p:cTn id="92" dur="1" fill="hold">
                                          <p:stCondLst>
                                            <p:cond delay="0"/>
                                          </p:stCondLst>
                                        </p:cTn>
                                        <p:tgtEl>
                                          <p:spTgt spid="46106"/>
                                        </p:tgtEl>
                                        <p:attrNameLst>
                                          <p:attrName>style.visibility</p:attrName>
                                        </p:attrNameLst>
                                      </p:cBhvr>
                                      <p:to>
                                        <p:strVal val="visible"/>
                                      </p:to>
                                    </p:set>
                                    <p:anim calcmode="lin" valueType="num">
                                      <p:cBhvr>
                                        <p:cTn id="93" dur="500" fill="hold"/>
                                        <p:tgtEl>
                                          <p:spTgt spid="46106"/>
                                        </p:tgtEl>
                                        <p:attrNameLst>
                                          <p:attrName>ppt_w</p:attrName>
                                        </p:attrNameLst>
                                      </p:cBhvr>
                                      <p:tavLst>
                                        <p:tav tm="0">
                                          <p:val>
                                            <p:fltVal val="0"/>
                                          </p:val>
                                        </p:tav>
                                        <p:tav tm="100000">
                                          <p:val>
                                            <p:strVal val="#ppt_w"/>
                                          </p:val>
                                        </p:tav>
                                      </p:tavLst>
                                    </p:anim>
                                    <p:anim calcmode="lin" valueType="num">
                                      <p:cBhvr>
                                        <p:cTn id="94" dur="500" fill="hold"/>
                                        <p:tgtEl>
                                          <p:spTgt spid="46106"/>
                                        </p:tgtEl>
                                        <p:attrNameLst>
                                          <p:attrName>ppt_h</p:attrName>
                                        </p:attrNameLst>
                                      </p:cBhvr>
                                      <p:tavLst>
                                        <p:tav tm="0">
                                          <p:val>
                                            <p:fltVal val="0"/>
                                          </p:val>
                                        </p:tav>
                                        <p:tav tm="100000">
                                          <p:val>
                                            <p:strVal val="#ppt_h"/>
                                          </p:val>
                                        </p:tav>
                                      </p:tavLst>
                                    </p:anim>
                                    <p:animEffect transition="in" filter="fade">
                                      <p:cBhvr>
                                        <p:cTn id="95" dur="500"/>
                                        <p:tgtEl>
                                          <p:spTgt spid="46106"/>
                                        </p:tgtEl>
                                      </p:cBhvr>
                                    </p:animEffect>
                                  </p:childTnLst>
                                </p:cTn>
                              </p:par>
                            </p:childTnLst>
                          </p:cTn>
                        </p:par>
                        <p:par>
                          <p:cTn id="96" fill="hold" nodeType="afterGroup">
                            <p:stCondLst>
                              <p:cond delay="3000"/>
                            </p:stCondLst>
                            <p:childTnLst>
                              <p:par>
                                <p:cTn id="97" presetID="53" presetClass="entr" presetSubtype="0" fill="hold" grpId="0" nodeType="afterEffect">
                                  <p:stCondLst>
                                    <p:cond delay="0"/>
                                  </p:stCondLst>
                                  <p:childTnLst>
                                    <p:set>
                                      <p:cBhvr>
                                        <p:cTn id="98" dur="1" fill="hold">
                                          <p:stCondLst>
                                            <p:cond delay="0"/>
                                          </p:stCondLst>
                                        </p:cTn>
                                        <p:tgtEl>
                                          <p:spTgt spid="46107"/>
                                        </p:tgtEl>
                                        <p:attrNameLst>
                                          <p:attrName>style.visibility</p:attrName>
                                        </p:attrNameLst>
                                      </p:cBhvr>
                                      <p:to>
                                        <p:strVal val="visible"/>
                                      </p:to>
                                    </p:set>
                                    <p:anim calcmode="lin" valueType="num">
                                      <p:cBhvr>
                                        <p:cTn id="99" dur="500" fill="hold"/>
                                        <p:tgtEl>
                                          <p:spTgt spid="46107"/>
                                        </p:tgtEl>
                                        <p:attrNameLst>
                                          <p:attrName>ppt_w</p:attrName>
                                        </p:attrNameLst>
                                      </p:cBhvr>
                                      <p:tavLst>
                                        <p:tav tm="0">
                                          <p:val>
                                            <p:fltVal val="0"/>
                                          </p:val>
                                        </p:tav>
                                        <p:tav tm="100000">
                                          <p:val>
                                            <p:strVal val="#ppt_w"/>
                                          </p:val>
                                        </p:tav>
                                      </p:tavLst>
                                    </p:anim>
                                    <p:anim calcmode="lin" valueType="num">
                                      <p:cBhvr>
                                        <p:cTn id="100" dur="500" fill="hold"/>
                                        <p:tgtEl>
                                          <p:spTgt spid="46107"/>
                                        </p:tgtEl>
                                        <p:attrNameLst>
                                          <p:attrName>ppt_h</p:attrName>
                                        </p:attrNameLst>
                                      </p:cBhvr>
                                      <p:tavLst>
                                        <p:tav tm="0">
                                          <p:val>
                                            <p:fltVal val="0"/>
                                          </p:val>
                                        </p:tav>
                                        <p:tav tm="100000">
                                          <p:val>
                                            <p:strVal val="#ppt_h"/>
                                          </p:val>
                                        </p:tav>
                                      </p:tavLst>
                                    </p:anim>
                                    <p:animEffect transition="in" filter="fade">
                                      <p:cBhvr>
                                        <p:cTn id="101" dur="500"/>
                                        <p:tgtEl>
                                          <p:spTgt spid="4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46094" grpId="0"/>
      <p:bldP spid="46095" grpId="0"/>
      <p:bldP spid="46096" grpId="0"/>
      <p:bldP spid="46097" grpId="0"/>
      <p:bldP spid="46098" grpId="0"/>
      <p:bldP spid="46099" grpId="0"/>
      <p:bldP spid="46100" grpId="0" animBg="1"/>
      <p:bldP spid="46101" grpId="0" animBg="1"/>
      <p:bldP spid="46102" grpId="0" animBg="1"/>
      <p:bldP spid="46103" grpId="0" animBg="1"/>
      <p:bldP spid="46104" grpId="0" animBg="1"/>
      <p:bldP spid="46105" grpId="0" animBg="1"/>
      <p:bldP spid="46106" grpId="0" animBg="1"/>
      <p:bldP spid="46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AutoShape 5"/>
          <p:cNvSpPr>
            <a:spLocks noChangeArrowheads="1"/>
          </p:cNvSpPr>
          <p:nvPr/>
        </p:nvSpPr>
        <p:spPr bwMode="auto">
          <a:xfrm>
            <a:off x="4572000" y="2743200"/>
            <a:ext cx="3886200" cy="1752600"/>
          </a:xfrm>
          <a:prstGeom prst="cloudCallout">
            <a:avLst>
              <a:gd name="adj1" fmla="val 23898"/>
              <a:gd name="adj2" fmla="val 5977"/>
            </a:avLst>
          </a:prstGeom>
          <a:solidFill>
            <a:srgbClr val="66FFFF"/>
          </a:solidFill>
          <a:ln w="9525">
            <a:solidFill>
              <a:srgbClr val="FFFF00"/>
            </a:solidFill>
            <a:round/>
            <a:headEnd/>
            <a:tailEnd/>
          </a:ln>
        </p:spPr>
        <p:txBody>
          <a:bodyPr/>
          <a:lstStyle/>
          <a:p>
            <a:pPr algn="ctr" eaLnBrk="1" hangingPunct="1"/>
            <a:endParaRPr lang="en-US" sz="1800">
              <a:solidFill>
                <a:srgbClr val="FF66FF"/>
              </a:solidFill>
              <a:latin typeface="Arial" charset="0"/>
            </a:endParaRPr>
          </a:p>
        </p:txBody>
      </p:sp>
      <p:sp>
        <p:nvSpPr>
          <p:cNvPr id="48134" name="AutoShape 6"/>
          <p:cNvSpPr>
            <a:spLocks noChangeArrowheads="1"/>
          </p:cNvSpPr>
          <p:nvPr/>
        </p:nvSpPr>
        <p:spPr bwMode="auto">
          <a:xfrm>
            <a:off x="1066800" y="1828800"/>
            <a:ext cx="3733800" cy="2057400"/>
          </a:xfrm>
          <a:prstGeom prst="star24">
            <a:avLst>
              <a:gd name="adj" fmla="val 37500"/>
            </a:avLst>
          </a:prstGeom>
          <a:solidFill>
            <a:srgbClr val="0000FF"/>
          </a:solidFill>
          <a:ln w="9525">
            <a:solidFill>
              <a:schemeClr val="tx1"/>
            </a:solidFill>
            <a:miter lim="800000"/>
            <a:headEnd/>
            <a:tailEnd/>
          </a:ln>
        </p:spPr>
        <p:txBody>
          <a:bodyPr wrap="none" anchor="ctr"/>
          <a:lstStyle/>
          <a:p>
            <a:pPr algn="ctr" eaLnBrk="1" hangingPunct="1"/>
            <a:endParaRPr lang="en-US" sz="1800">
              <a:latin typeface="Arial" charset="0"/>
            </a:endParaRPr>
          </a:p>
        </p:txBody>
      </p:sp>
      <p:sp>
        <p:nvSpPr>
          <p:cNvPr id="48135" name="WordArt 7"/>
          <p:cNvSpPr>
            <a:spLocks noChangeArrowheads="1" noChangeShapeType="1" noTextEdit="1"/>
          </p:cNvSpPr>
          <p:nvPr/>
        </p:nvSpPr>
        <p:spPr bwMode="auto">
          <a:xfrm rot="934352">
            <a:off x="2057400" y="2438400"/>
            <a:ext cx="1657350" cy="803275"/>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4440000" scaled="1"/>
                </a:gradFill>
                <a:latin typeface="Arial"/>
                <a:cs typeface="Arial"/>
              </a:rPr>
              <a:t>Trò chơi:</a:t>
            </a:r>
            <a:endParaRPr lang="en-US" sz="3600" kern="10">
              <a:ln w="9525">
                <a:round/>
                <a:headEnd/>
                <a:tailEnd/>
              </a:ln>
              <a:gradFill rotWithShape="1">
                <a:gsLst>
                  <a:gs pos="0">
                    <a:srgbClr val="FFE701"/>
                  </a:gs>
                  <a:gs pos="100000">
                    <a:srgbClr val="FE3E02"/>
                  </a:gs>
                </a:gsLst>
                <a:lin ang="4440000" scaled="1"/>
              </a:gradFill>
              <a:latin typeface="Arial"/>
              <a:cs typeface="Arial"/>
            </a:endParaRPr>
          </a:p>
        </p:txBody>
      </p:sp>
      <p:sp>
        <p:nvSpPr>
          <p:cNvPr id="48136" name="WordArt 8"/>
          <p:cNvSpPr>
            <a:spLocks noChangeArrowheads="1" noChangeShapeType="1" noTextEdit="1"/>
          </p:cNvSpPr>
          <p:nvPr/>
        </p:nvSpPr>
        <p:spPr bwMode="auto">
          <a:xfrm rot="333964">
            <a:off x="5715000" y="3048000"/>
            <a:ext cx="1914525" cy="82232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Ô chữ kì diệu</a:t>
            </a:r>
          </a:p>
        </p:txBody>
      </p:sp>
      <p:graphicFrame>
        <p:nvGraphicFramePr>
          <p:cNvPr id="35846" name="Object 3"/>
          <p:cNvGraphicFramePr>
            <a:graphicFrameLocks noChangeAspect="1"/>
          </p:cNvGraphicFramePr>
          <p:nvPr/>
        </p:nvGraphicFramePr>
        <p:xfrm>
          <a:off x="0" y="0"/>
          <a:ext cx="1277938" cy="1274763"/>
        </p:xfrm>
        <a:graphic>
          <a:graphicData uri="http://schemas.openxmlformats.org/presentationml/2006/ole">
            <p:oleObj spid="_x0000_s35846" name="Clip" r:id="rId3" imgW="1278331" imgH="1273759" progId="MS_ClipArt_Gallery.2">
              <p:embed/>
            </p:oleObj>
          </a:graphicData>
        </a:graphic>
      </p:graphicFrame>
      <p:pic>
        <p:nvPicPr>
          <p:cNvPr id="35847" name="Picture 5" descr="BD20530_"/>
          <p:cNvPicPr>
            <a:picLocks noChangeAspect="1" noChangeArrowheads="1"/>
          </p:cNvPicPr>
          <p:nvPr/>
        </p:nvPicPr>
        <p:blipFill>
          <a:blip r:embed="rId4"/>
          <a:srcRect/>
          <a:stretch>
            <a:fillRect/>
          </a:stretch>
        </p:blipFill>
        <p:spPr bwMode="auto">
          <a:xfrm>
            <a:off x="7391400" y="0"/>
            <a:ext cx="1752600" cy="1981200"/>
          </a:xfrm>
          <a:prstGeom prst="rect">
            <a:avLst/>
          </a:prstGeom>
          <a:noFill/>
          <a:ln w="9525">
            <a:noFill/>
            <a:miter lim="800000"/>
            <a:headEnd/>
            <a:tailEnd/>
          </a:ln>
        </p:spPr>
      </p:pic>
      <p:pic>
        <p:nvPicPr>
          <p:cNvPr id="35848" name="Picture 4" descr="BD20530_"/>
          <p:cNvPicPr>
            <a:picLocks noChangeAspect="1" noChangeArrowheads="1"/>
          </p:cNvPicPr>
          <p:nvPr/>
        </p:nvPicPr>
        <p:blipFill>
          <a:blip r:embed="rId5"/>
          <a:srcRect/>
          <a:stretch>
            <a:fillRect/>
          </a:stretch>
        </p:blipFill>
        <p:spPr bwMode="auto">
          <a:xfrm>
            <a:off x="28575" y="4800600"/>
            <a:ext cx="2105025" cy="2043113"/>
          </a:xfrm>
          <a:prstGeom prst="rect">
            <a:avLst/>
          </a:prstGeom>
          <a:noFill/>
          <a:ln w="9525">
            <a:noFill/>
            <a:miter lim="800000"/>
            <a:headEnd/>
            <a:tailEnd/>
          </a:ln>
        </p:spPr>
      </p:pic>
      <p:graphicFrame>
        <p:nvGraphicFramePr>
          <p:cNvPr id="35849" name="Object 2"/>
          <p:cNvGraphicFramePr>
            <a:graphicFrameLocks noChangeAspect="1"/>
          </p:cNvGraphicFramePr>
          <p:nvPr/>
        </p:nvGraphicFramePr>
        <p:xfrm>
          <a:off x="7145338" y="5026025"/>
          <a:ext cx="1998662" cy="1831975"/>
        </p:xfrm>
        <a:graphic>
          <a:graphicData uri="http://schemas.openxmlformats.org/presentationml/2006/ole">
            <p:oleObj spid="_x0000_s35849" name="Clip" r:id="rId6" imgW="1999793" imgH="1831543" progId="MS_ClipArt_Gallery.2">
              <p:embed/>
            </p:oleObj>
          </a:graphicData>
        </a:graphic>
      </p:graphicFrame>
      <p:sp>
        <p:nvSpPr>
          <p:cNvPr id="48141" name="WordArt 13"/>
          <p:cNvSpPr>
            <a:spLocks noChangeArrowheads="1" noChangeShapeType="1" noTextEdit="1"/>
          </p:cNvSpPr>
          <p:nvPr/>
        </p:nvSpPr>
        <p:spPr bwMode="auto">
          <a:xfrm rot="333964">
            <a:off x="5715000" y="3048000"/>
            <a:ext cx="1914525" cy="82232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Ô chữ kì diệu</a:t>
            </a:r>
          </a:p>
        </p:txBody>
      </p:sp>
      <p:sp>
        <p:nvSpPr>
          <p:cNvPr id="35851" name="Rectangle 15"/>
          <p:cNvSpPr>
            <a:spLocks noChangeArrowheads="1"/>
          </p:cNvSpPr>
          <p:nvPr/>
        </p:nvSpPr>
        <p:spPr bwMode="auto">
          <a:xfrm>
            <a:off x="1143000" y="609600"/>
            <a:ext cx="1905000" cy="533400"/>
          </a:xfrm>
          <a:prstGeom prst="rect">
            <a:avLst/>
          </a:prstGeom>
          <a:noFill/>
          <a:ln w="9525">
            <a:noFill/>
            <a:miter lim="800000"/>
            <a:headEnd/>
            <a:tailEnd/>
          </a:ln>
        </p:spPr>
        <p:txBody>
          <a:bodyPr anchor="ctr"/>
          <a:lstStyle/>
          <a:p>
            <a:pPr algn="ctr" eaLnBrk="1" hangingPunct="1"/>
            <a:r>
              <a:rPr lang="en-US" sz="2800">
                <a:latin typeface="Arial" charset="0"/>
              </a:rPr>
              <a:t>L</a:t>
            </a:r>
            <a:r>
              <a:rPr lang="en-US" sz="2800">
                <a:solidFill>
                  <a:schemeClr val="tx2"/>
                </a:solidFill>
                <a:latin typeface="Arial" charset="0"/>
              </a:rPr>
              <a:t>ỊCH SỬ:</a:t>
            </a:r>
          </a:p>
        </p:txBody>
      </p:sp>
      <p:sp>
        <p:nvSpPr>
          <p:cNvPr id="35852" name="Text Box 16"/>
          <p:cNvSpPr txBox="1">
            <a:spLocks noChangeArrowheads="1"/>
          </p:cNvSpPr>
          <p:nvPr/>
        </p:nvSpPr>
        <p:spPr bwMode="auto">
          <a:xfrm>
            <a:off x="304800" y="1066800"/>
            <a:ext cx="1524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Bài 9:</a:t>
            </a:r>
          </a:p>
        </p:txBody>
      </p:sp>
      <p:sp>
        <p:nvSpPr>
          <p:cNvPr id="35853" name="Text Box 17"/>
          <p:cNvSpPr txBox="1">
            <a:spLocks noChangeArrowheads="1"/>
          </p:cNvSpPr>
          <p:nvPr/>
        </p:nvSpPr>
        <p:spPr bwMode="auto">
          <a:xfrm>
            <a:off x="1371600" y="1066800"/>
            <a:ext cx="7239000" cy="5191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2800" b="1">
                <a:solidFill>
                  <a:srgbClr val="FF0000"/>
                </a:solidFill>
                <a:latin typeface="Arial" charset="0"/>
              </a:rPr>
              <a:t>NHÀ LÝ DỜI ĐÔ RA THĂNG LONG</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3000" fill="hold"/>
                                        <p:tgtEl>
                                          <p:spTgt spid="48133"/>
                                        </p:tgtEl>
                                        <p:attrNameLst>
                                          <p:attrName>ppt_x</p:attrName>
                                        </p:attrNameLst>
                                      </p:cBhvr>
                                      <p:tavLst>
                                        <p:tav tm="0">
                                          <p:val>
                                            <p:strVal val="0-#ppt_w/2"/>
                                          </p:val>
                                        </p:tav>
                                        <p:tav tm="100000">
                                          <p:val>
                                            <p:strVal val="#ppt_x"/>
                                          </p:val>
                                        </p:tav>
                                      </p:tavLst>
                                    </p:anim>
                                    <p:anim calcmode="lin" valueType="num">
                                      <p:cBhvr additive="base">
                                        <p:cTn id="8" dur="3000" fill="hold"/>
                                        <p:tgtEl>
                                          <p:spTgt spid="48133"/>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48134"/>
                                        </p:tgtEl>
                                        <p:attrNameLst>
                                          <p:attrName>style.visibility</p:attrName>
                                        </p:attrNameLst>
                                      </p:cBhvr>
                                      <p:to>
                                        <p:strVal val="visible"/>
                                      </p:to>
                                    </p:set>
                                    <p:anim calcmode="lin" valueType="num">
                                      <p:cBhvr additive="base">
                                        <p:cTn id="11" dur="3000" fill="hold"/>
                                        <p:tgtEl>
                                          <p:spTgt spid="48134"/>
                                        </p:tgtEl>
                                        <p:attrNameLst>
                                          <p:attrName>ppt_x</p:attrName>
                                        </p:attrNameLst>
                                      </p:cBhvr>
                                      <p:tavLst>
                                        <p:tav tm="0">
                                          <p:val>
                                            <p:strVal val="0-#ppt_w/2"/>
                                          </p:val>
                                        </p:tav>
                                        <p:tav tm="100000">
                                          <p:val>
                                            <p:strVal val="#ppt_x"/>
                                          </p:val>
                                        </p:tav>
                                      </p:tavLst>
                                    </p:anim>
                                    <p:anim calcmode="lin" valueType="num">
                                      <p:cBhvr additive="base">
                                        <p:cTn id="12" dur="3000" fill="hold"/>
                                        <p:tgtEl>
                                          <p:spTgt spid="48134"/>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48135"/>
                                        </p:tgtEl>
                                        <p:attrNameLst>
                                          <p:attrName>style.visibility</p:attrName>
                                        </p:attrNameLst>
                                      </p:cBhvr>
                                      <p:to>
                                        <p:strVal val="visible"/>
                                      </p:to>
                                    </p:set>
                                    <p:anim calcmode="lin" valueType="num">
                                      <p:cBhvr additive="base">
                                        <p:cTn id="15" dur="3000" fill="hold"/>
                                        <p:tgtEl>
                                          <p:spTgt spid="48135"/>
                                        </p:tgtEl>
                                        <p:attrNameLst>
                                          <p:attrName>ppt_x</p:attrName>
                                        </p:attrNameLst>
                                      </p:cBhvr>
                                      <p:tavLst>
                                        <p:tav tm="0">
                                          <p:val>
                                            <p:strVal val="0-#ppt_w/2"/>
                                          </p:val>
                                        </p:tav>
                                        <p:tav tm="100000">
                                          <p:val>
                                            <p:strVal val="#ppt_x"/>
                                          </p:val>
                                        </p:tav>
                                      </p:tavLst>
                                    </p:anim>
                                    <p:anim calcmode="lin" valueType="num">
                                      <p:cBhvr additive="base">
                                        <p:cTn id="16" dur="3000" fill="hold"/>
                                        <p:tgtEl>
                                          <p:spTgt spid="48135"/>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48136"/>
                                        </p:tgtEl>
                                        <p:attrNameLst>
                                          <p:attrName>style.visibility</p:attrName>
                                        </p:attrNameLst>
                                      </p:cBhvr>
                                      <p:to>
                                        <p:strVal val="visible"/>
                                      </p:to>
                                    </p:set>
                                    <p:anim calcmode="lin" valueType="num">
                                      <p:cBhvr additive="base">
                                        <p:cTn id="19" dur="3000" fill="hold"/>
                                        <p:tgtEl>
                                          <p:spTgt spid="48136"/>
                                        </p:tgtEl>
                                        <p:attrNameLst>
                                          <p:attrName>ppt_x</p:attrName>
                                        </p:attrNameLst>
                                      </p:cBhvr>
                                      <p:tavLst>
                                        <p:tav tm="0">
                                          <p:val>
                                            <p:strVal val="0-#ppt_w/2"/>
                                          </p:val>
                                        </p:tav>
                                        <p:tav tm="100000">
                                          <p:val>
                                            <p:strVal val="#ppt_x"/>
                                          </p:val>
                                        </p:tav>
                                      </p:tavLst>
                                    </p:anim>
                                    <p:anim calcmode="lin" valueType="num">
                                      <p:cBhvr additive="base">
                                        <p:cTn id="20" dur="3000" fill="hold"/>
                                        <p:tgtEl>
                                          <p:spTgt spid="48136"/>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48141"/>
                                        </p:tgtEl>
                                        <p:attrNameLst>
                                          <p:attrName>style.visibility</p:attrName>
                                        </p:attrNameLst>
                                      </p:cBhvr>
                                      <p:to>
                                        <p:strVal val="visible"/>
                                      </p:to>
                                    </p:set>
                                    <p:anim calcmode="lin" valueType="num">
                                      <p:cBhvr additive="base">
                                        <p:cTn id="23" dur="3000" fill="hold"/>
                                        <p:tgtEl>
                                          <p:spTgt spid="48141"/>
                                        </p:tgtEl>
                                        <p:attrNameLst>
                                          <p:attrName>ppt_x</p:attrName>
                                        </p:attrNameLst>
                                      </p:cBhvr>
                                      <p:tavLst>
                                        <p:tav tm="0">
                                          <p:val>
                                            <p:strVal val="0-#ppt_w/2"/>
                                          </p:val>
                                        </p:tav>
                                        <p:tav tm="100000">
                                          <p:val>
                                            <p:strVal val="#ppt_x"/>
                                          </p:val>
                                        </p:tav>
                                      </p:tavLst>
                                    </p:anim>
                                    <p:anim calcmode="lin" valueType="num">
                                      <p:cBhvr additive="base">
                                        <p:cTn id="24" dur="3000" fill="hold"/>
                                        <p:tgtEl>
                                          <p:spTgt spid="48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48135" grpId="0" animBg="1"/>
      <p:bldP spid="48136" grpId="0" animBg="1"/>
      <p:bldP spid="481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Group 2"/>
          <p:cNvGraphicFramePr>
            <a:graphicFrameLocks noGrp="1"/>
          </p:cNvGraphicFramePr>
          <p:nvPr/>
        </p:nvGraphicFramePr>
        <p:xfrm>
          <a:off x="1981200" y="2047875"/>
          <a:ext cx="6096000" cy="4675188"/>
        </p:xfrm>
        <a:graphic>
          <a:graphicData uri="http://schemas.openxmlformats.org/drawingml/2006/table">
            <a:tbl>
              <a:tblPr/>
              <a:tblGrid>
                <a:gridCol w="304800"/>
                <a:gridCol w="228600"/>
                <a:gridCol w="609600"/>
                <a:gridCol w="381000"/>
                <a:gridCol w="381000"/>
                <a:gridCol w="381000"/>
                <a:gridCol w="381000"/>
                <a:gridCol w="381000"/>
                <a:gridCol w="381000"/>
                <a:gridCol w="381000"/>
                <a:gridCol w="381000"/>
                <a:gridCol w="381000"/>
                <a:gridCol w="381000"/>
                <a:gridCol w="381000"/>
                <a:gridCol w="381000"/>
                <a:gridCol w="381000"/>
              </a:tblGrid>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cap="flat">
                      <a:noFill/>
                    </a:lnR>
                    <a:ln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cap="flat">
                      <a:noFill/>
                    </a:lnR>
                    <a:ln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cap="flat">
                      <a:noFill/>
                    </a:lnR>
                    <a:lnT>
                      <a:noFill/>
                    </a:lnT>
                    <a:lnB>
                      <a:noFill/>
                    </a:lnB>
                    <a:lnTlToBr>
                      <a:noFill/>
                    </a:lnTlToBr>
                    <a:lnBlToTr>
                      <a:noFill/>
                    </a:lnBlToTr>
                    <a:noFill/>
                  </a:tcPr>
                </a:tc>
              </a:tr>
              <a:tr h="530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cap="flat">
                      <a:noFill/>
                    </a:lnR>
                    <a:ln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cap="flat">
                      <a:noFill/>
                    </a:lnR>
                    <a:lnT>
                      <a:noFill/>
                    </a:lnT>
                    <a:lnB>
                      <a:noFill/>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444" name="Group 220"/>
          <p:cNvGraphicFramePr>
            <a:graphicFrameLocks noGrp="1"/>
          </p:cNvGraphicFramePr>
          <p:nvPr/>
        </p:nvGraphicFramePr>
        <p:xfrm>
          <a:off x="5426075" y="2047875"/>
          <a:ext cx="381000" cy="4664075"/>
        </p:xfrm>
        <a:graphic>
          <a:graphicData uri="http://schemas.openxmlformats.org/drawingml/2006/table">
            <a:tbl>
              <a:tblPr/>
              <a:tblGrid>
                <a:gridCol w="381000"/>
              </a:tblGrid>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r>
            </a:tbl>
          </a:graphicData>
        </a:graphic>
      </p:graphicFrame>
      <p:graphicFrame>
        <p:nvGraphicFramePr>
          <p:cNvPr id="52466" name="Group 242"/>
          <p:cNvGraphicFramePr>
            <a:graphicFrameLocks noGrp="1"/>
          </p:cNvGraphicFramePr>
          <p:nvPr/>
        </p:nvGraphicFramePr>
        <p:xfrm>
          <a:off x="4656138" y="2043113"/>
          <a:ext cx="3048000" cy="517525"/>
        </p:xfrm>
        <a:graphic>
          <a:graphicData uri="http://schemas.openxmlformats.org/drawingml/2006/table">
            <a:tbl>
              <a:tblPr/>
              <a:tblGrid>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Ý</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T</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Á</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I</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T</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Ổ</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486" name="Group 262"/>
          <p:cNvGraphicFramePr>
            <a:graphicFrameLocks noGrp="1"/>
          </p:cNvGraphicFramePr>
          <p:nvPr/>
        </p:nvGraphicFramePr>
        <p:xfrm>
          <a:off x="5411788" y="2555875"/>
          <a:ext cx="1905000" cy="517525"/>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À</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Ộ</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I</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00" name="Group 276"/>
          <p:cNvGraphicFramePr>
            <a:graphicFrameLocks noGrp="1"/>
          </p:cNvGraphicFramePr>
          <p:nvPr/>
        </p:nvGraphicFramePr>
        <p:xfrm>
          <a:off x="1982788" y="3082925"/>
          <a:ext cx="4191000" cy="517525"/>
        </p:xfrm>
        <a:graphic>
          <a:graphicData uri="http://schemas.openxmlformats.org/drawingml/2006/table">
            <a:tbl>
              <a:tblPr/>
              <a:tblGrid>
                <a:gridCol w="381000"/>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M</a:t>
                      </a:r>
                    </a:p>
                  </a:txBody>
                  <a:tcPr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Ộ</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T</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G</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Ì</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Ă</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M</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26" name="Group 302"/>
          <p:cNvGraphicFramePr>
            <a:graphicFrameLocks noGrp="1"/>
          </p:cNvGraphicFramePr>
          <p:nvPr/>
        </p:nvGraphicFramePr>
        <p:xfrm>
          <a:off x="4649788" y="3595688"/>
          <a:ext cx="1524000" cy="517525"/>
        </p:xfrm>
        <a:graphic>
          <a:graphicData uri="http://schemas.openxmlformats.org/drawingml/2006/table">
            <a:tbl>
              <a:tblPr/>
              <a:tblGrid>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Ấ</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M</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O</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38" name="Group 314"/>
          <p:cNvGraphicFramePr>
            <a:graphicFrameLocks noGrp="1"/>
          </p:cNvGraphicFramePr>
          <p:nvPr/>
        </p:nvGraphicFramePr>
        <p:xfrm>
          <a:off x="4268788" y="4121150"/>
          <a:ext cx="3429000" cy="517525"/>
        </p:xfrm>
        <a:graphic>
          <a:graphicData uri="http://schemas.openxmlformats.org/drawingml/2006/table">
            <a:tbl>
              <a:tblPr/>
              <a:tblGrid>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B</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Ằ</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G</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P</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Ẳ</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G</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60" name="Group 336"/>
          <p:cNvGraphicFramePr>
            <a:graphicFrameLocks noGrp="1"/>
          </p:cNvGraphicFramePr>
          <p:nvPr/>
        </p:nvGraphicFramePr>
        <p:xfrm>
          <a:off x="4268788" y="4627563"/>
          <a:ext cx="1905000" cy="517525"/>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Đ</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Ạ</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I</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A</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74" name="Group 350"/>
          <p:cNvGraphicFramePr>
            <a:graphicFrameLocks noGrp="1"/>
          </p:cNvGraphicFramePr>
          <p:nvPr/>
        </p:nvGraphicFramePr>
        <p:xfrm>
          <a:off x="5030788" y="5140325"/>
          <a:ext cx="1905000" cy="517525"/>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O</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A</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Ư</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588" name="Group 364"/>
          <p:cNvGraphicFramePr>
            <a:graphicFrameLocks noGrp="1"/>
          </p:cNvGraphicFramePr>
          <p:nvPr/>
        </p:nvGraphicFramePr>
        <p:xfrm>
          <a:off x="3506788" y="5659438"/>
          <a:ext cx="4191000" cy="517525"/>
        </p:xfrm>
        <a:graphic>
          <a:graphicData uri="http://schemas.openxmlformats.org/drawingml/2006/table">
            <a:tbl>
              <a:tblPr/>
              <a:tblGrid>
                <a:gridCol w="381000"/>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Ý</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T</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Á</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T</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Ô</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G</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52614" name="Group 390"/>
          <p:cNvGraphicFramePr>
            <a:graphicFrameLocks noGrp="1"/>
          </p:cNvGraphicFramePr>
          <p:nvPr/>
        </p:nvGraphicFramePr>
        <p:xfrm>
          <a:off x="4268788" y="6175375"/>
          <a:ext cx="3810000" cy="517525"/>
        </p:xfrm>
        <a:graphic>
          <a:graphicData uri="http://schemas.openxmlformats.org/drawingml/2006/table">
            <a:tbl>
              <a:tblPr/>
              <a:tblGrid>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R</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Ồ</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G</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B</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A</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Y</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L</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Ê</a:t>
                      </a: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a:t>
                      </a:r>
                    </a:p>
                  </a:txBody>
                  <a:tcPr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52638" name="AutoShape 414"/>
          <p:cNvSpPr>
            <a:spLocks noChangeArrowheads="1"/>
          </p:cNvSpPr>
          <p:nvPr/>
        </p:nvSpPr>
        <p:spPr bwMode="auto">
          <a:xfrm>
            <a:off x="284163" y="1981200"/>
            <a:ext cx="5334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1</a:t>
            </a:r>
          </a:p>
        </p:txBody>
      </p:sp>
      <p:sp>
        <p:nvSpPr>
          <p:cNvPr id="52639" name="AutoShape 415"/>
          <p:cNvSpPr>
            <a:spLocks noChangeArrowheads="1"/>
          </p:cNvSpPr>
          <p:nvPr/>
        </p:nvSpPr>
        <p:spPr bwMode="auto">
          <a:xfrm>
            <a:off x="304800" y="25146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2</a:t>
            </a:r>
          </a:p>
        </p:txBody>
      </p:sp>
      <p:sp>
        <p:nvSpPr>
          <p:cNvPr id="52640" name="AutoShape 416"/>
          <p:cNvSpPr>
            <a:spLocks noChangeArrowheads="1"/>
          </p:cNvSpPr>
          <p:nvPr/>
        </p:nvSpPr>
        <p:spPr bwMode="auto">
          <a:xfrm>
            <a:off x="304800" y="30480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3</a:t>
            </a:r>
          </a:p>
        </p:txBody>
      </p:sp>
      <p:sp>
        <p:nvSpPr>
          <p:cNvPr id="52641" name="AutoShape 417"/>
          <p:cNvSpPr>
            <a:spLocks noChangeArrowheads="1"/>
          </p:cNvSpPr>
          <p:nvPr/>
        </p:nvSpPr>
        <p:spPr bwMode="auto">
          <a:xfrm>
            <a:off x="304800" y="35052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4</a:t>
            </a:r>
          </a:p>
        </p:txBody>
      </p:sp>
      <p:sp>
        <p:nvSpPr>
          <p:cNvPr id="52642" name="AutoShape 418"/>
          <p:cNvSpPr>
            <a:spLocks noChangeArrowheads="1"/>
          </p:cNvSpPr>
          <p:nvPr/>
        </p:nvSpPr>
        <p:spPr bwMode="auto">
          <a:xfrm>
            <a:off x="304800" y="39624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5</a:t>
            </a:r>
          </a:p>
        </p:txBody>
      </p:sp>
      <p:sp>
        <p:nvSpPr>
          <p:cNvPr id="52643" name="AutoShape 419"/>
          <p:cNvSpPr>
            <a:spLocks noChangeArrowheads="1"/>
          </p:cNvSpPr>
          <p:nvPr/>
        </p:nvSpPr>
        <p:spPr bwMode="auto">
          <a:xfrm>
            <a:off x="304800" y="44958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6</a:t>
            </a:r>
          </a:p>
        </p:txBody>
      </p:sp>
      <p:sp>
        <p:nvSpPr>
          <p:cNvPr id="52644" name="AutoShape 420"/>
          <p:cNvSpPr>
            <a:spLocks noChangeArrowheads="1"/>
          </p:cNvSpPr>
          <p:nvPr/>
        </p:nvSpPr>
        <p:spPr bwMode="auto">
          <a:xfrm>
            <a:off x="304800" y="50292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7</a:t>
            </a:r>
          </a:p>
        </p:txBody>
      </p:sp>
      <p:sp>
        <p:nvSpPr>
          <p:cNvPr id="52645" name="AutoShape 421"/>
          <p:cNvSpPr>
            <a:spLocks noChangeArrowheads="1"/>
          </p:cNvSpPr>
          <p:nvPr/>
        </p:nvSpPr>
        <p:spPr bwMode="auto">
          <a:xfrm>
            <a:off x="304800" y="56388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8</a:t>
            </a:r>
          </a:p>
        </p:txBody>
      </p:sp>
      <p:sp>
        <p:nvSpPr>
          <p:cNvPr id="52646" name="AutoShape 422"/>
          <p:cNvSpPr>
            <a:spLocks noChangeArrowheads="1"/>
          </p:cNvSpPr>
          <p:nvPr/>
        </p:nvSpPr>
        <p:spPr bwMode="auto">
          <a:xfrm>
            <a:off x="304800" y="6172200"/>
            <a:ext cx="457200" cy="3810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9</a:t>
            </a:r>
          </a:p>
        </p:txBody>
      </p:sp>
      <p:sp>
        <p:nvSpPr>
          <p:cNvPr id="52647" name="AutoShape 423"/>
          <p:cNvSpPr>
            <a:spLocks noChangeArrowheads="1"/>
          </p:cNvSpPr>
          <p:nvPr/>
        </p:nvSpPr>
        <p:spPr bwMode="auto">
          <a:xfrm>
            <a:off x="152400" y="1447800"/>
            <a:ext cx="762000" cy="457200"/>
          </a:xfrm>
          <a:prstGeom prst="sun">
            <a:avLst>
              <a:gd name="adj" fmla="val 25000"/>
            </a:avLst>
          </a:prstGeom>
          <a:solidFill>
            <a:schemeClr val="accent1"/>
          </a:solidFill>
          <a:ln w="9525">
            <a:solidFill>
              <a:schemeClr val="tx1"/>
            </a:solidFill>
            <a:miter lim="800000"/>
            <a:headEnd/>
            <a:tailEnd/>
          </a:ln>
        </p:spPr>
        <p:txBody>
          <a:bodyPr wrap="none" anchor="ctr"/>
          <a:lstStyle/>
          <a:p>
            <a:pPr algn="ctr" eaLnBrk="1" hangingPunct="1"/>
            <a:r>
              <a:rPr lang="en-US" sz="1800" b="1">
                <a:solidFill>
                  <a:srgbClr val="FFCCFF"/>
                </a:solidFill>
                <a:latin typeface="Arial" charset="0"/>
              </a:rPr>
              <a:t>?</a:t>
            </a:r>
          </a:p>
        </p:txBody>
      </p:sp>
      <p:sp>
        <p:nvSpPr>
          <p:cNvPr id="52648" name="AutoShape 424"/>
          <p:cNvSpPr>
            <a:spLocks noChangeArrowheads="1"/>
          </p:cNvSpPr>
          <p:nvPr/>
        </p:nvSpPr>
        <p:spPr bwMode="auto">
          <a:xfrm>
            <a:off x="3733800" y="0"/>
            <a:ext cx="5334000" cy="1981200"/>
          </a:xfrm>
          <a:prstGeom prst="horizontalScroll">
            <a:avLst>
              <a:gd name="adj" fmla="val 12500"/>
            </a:avLst>
          </a:prstGeom>
          <a:solidFill>
            <a:srgbClr val="3399FF"/>
          </a:solidFill>
          <a:ln w="9525">
            <a:solidFill>
              <a:srgbClr val="FFFF00"/>
            </a:solidFill>
            <a:round/>
            <a:headEnd/>
            <a:tailEnd/>
          </a:ln>
        </p:spPr>
        <p:txBody>
          <a:bodyPr wrap="none" anchor="ctr"/>
          <a:lstStyle/>
          <a:p>
            <a:pPr eaLnBrk="1" hangingPunct="1"/>
            <a:r>
              <a:rPr lang="en-US" sz="2800">
                <a:solidFill>
                  <a:srgbClr val="FFFF00"/>
                </a:solidFill>
                <a:latin typeface="Arial" charset="0"/>
              </a:rPr>
              <a:t>Ô chữ gồm 8 chữ cái: </a:t>
            </a:r>
          </a:p>
          <a:p>
            <a:pPr eaLnBrk="1" hangingPunct="1"/>
            <a:r>
              <a:rPr lang="en-US" sz="2800">
                <a:solidFill>
                  <a:srgbClr val="FFFF00"/>
                </a:solidFill>
                <a:latin typeface="Arial" charset="0"/>
              </a:rPr>
              <a:t>        Đây là ai?   </a:t>
            </a:r>
          </a:p>
        </p:txBody>
      </p:sp>
      <p:pic>
        <p:nvPicPr>
          <p:cNvPr id="52649" name="Picture 425" descr="http://tvtl.bachkim.vn/uploads/resources/301/thumbnails2/DSCF2512.jpg.jpg"/>
          <p:cNvPicPr>
            <a:picLocks noChangeAspect="1" noChangeArrowheads="1"/>
          </p:cNvPicPr>
          <p:nvPr/>
        </p:nvPicPr>
        <p:blipFill>
          <a:blip r:embed="rId8" r:link="rId9"/>
          <a:srcRect/>
          <a:stretch>
            <a:fillRect/>
          </a:stretch>
        </p:blipFill>
        <p:spPr bwMode="auto">
          <a:xfrm>
            <a:off x="7472363" y="304800"/>
            <a:ext cx="1138237" cy="1371600"/>
          </a:xfrm>
          <a:prstGeom prst="rect">
            <a:avLst/>
          </a:prstGeom>
          <a:noFill/>
          <a:ln w="38100">
            <a:solidFill>
              <a:srgbClr val="FF3300"/>
            </a:solidFill>
            <a:miter lim="800000"/>
            <a:headEnd/>
            <a:tailEnd/>
          </a:ln>
        </p:spPr>
      </p:pic>
      <p:sp>
        <p:nvSpPr>
          <p:cNvPr id="52650" name="AutoShape 426"/>
          <p:cNvSpPr>
            <a:spLocks noChangeArrowheads="1"/>
          </p:cNvSpPr>
          <p:nvPr/>
        </p:nvSpPr>
        <p:spPr bwMode="auto">
          <a:xfrm>
            <a:off x="3276600" y="0"/>
            <a:ext cx="5867400" cy="1981200"/>
          </a:xfrm>
          <a:prstGeom prst="horizontalScroll">
            <a:avLst>
              <a:gd name="adj" fmla="val 12500"/>
            </a:avLst>
          </a:prstGeom>
          <a:solidFill>
            <a:srgbClr val="3399FF"/>
          </a:solidFill>
          <a:ln w="9525">
            <a:solidFill>
              <a:schemeClr val="tx1"/>
            </a:solidFill>
            <a:round/>
            <a:headEnd/>
            <a:tailEnd/>
          </a:ln>
        </p:spPr>
        <p:txBody>
          <a:bodyPr wrap="none" anchor="ctr"/>
          <a:lstStyle/>
          <a:p>
            <a:pPr eaLnBrk="1" hangingPunct="1"/>
            <a:r>
              <a:rPr lang="en-US" sz="2800">
                <a:solidFill>
                  <a:srgbClr val="FFFF66"/>
                </a:solidFill>
                <a:latin typeface="Arial" charset="0"/>
              </a:rPr>
              <a:t>Ô chữ gồm 5 chữ cái: </a:t>
            </a:r>
          </a:p>
          <a:p>
            <a:pPr eaLnBrk="1" hangingPunct="1"/>
            <a:r>
              <a:rPr lang="en-US" sz="2800">
                <a:solidFill>
                  <a:srgbClr val="FFFF66"/>
                </a:solidFill>
                <a:latin typeface="Arial" charset="0"/>
              </a:rPr>
              <a:t>Đây là tên gọi khác của Thăng Long?</a:t>
            </a:r>
          </a:p>
        </p:txBody>
      </p:sp>
      <p:sp>
        <p:nvSpPr>
          <p:cNvPr id="52651" name="AutoShape 427"/>
          <p:cNvSpPr>
            <a:spLocks noChangeArrowheads="1"/>
          </p:cNvSpPr>
          <p:nvPr/>
        </p:nvSpPr>
        <p:spPr bwMode="auto">
          <a:xfrm>
            <a:off x="2286000" y="152400"/>
            <a:ext cx="6705600" cy="1981200"/>
          </a:xfrm>
          <a:prstGeom prst="horizontalScroll">
            <a:avLst>
              <a:gd name="adj" fmla="val 12500"/>
            </a:avLst>
          </a:prstGeom>
          <a:solidFill>
            <a:srgbClr val="3399FF"/>
          </a:solidFill>
          <a:ln w="9525">
            <a:solidFill>
              <a:schemeClr val="tx1"/>
            </a:solidFill>
            <a:round/>
            <a:headEnd/>
            <a:tailEnd/>
          </a:ln>
        </p:spPr>
        <p:txBody>
          <a:bodyPr wrap="none" anchor="ctr"/>
          <a:lstStyle/>
          <a:p>
            <a:pPr eaLnBrk="1" hangingPunct="1"/>
            <a:r>
              <a:rPr lang="en-US" sz="2800">
                <a:solidFill>
                  <a:srgbClr val="FFFF66"/>
                </a:solidFill>
                <a:latin typeface="Arial" charset="0"/>
              </a:rPr>
              <a:t>Ô chữ gồm 11 chữ cái: </a:t>
            </a:r>
          </a:p>
          <a:p>
            <a:pPr eaLnBrk="1" hangingPunct="1"/>
            <a:r>
              <a:rPr lang="en-US" sz="2800">
                <a:solidFill>
                  <a:srgbClr val="FFFF66"/>
                </a:solidFill>
                <a:latin typeface="Arial" charset="0"/>
              </a:rPr>
              <a:t>Đến năm 2010, nước ta tổ chức Lễ kỷ niệm</a:t>
            </a:r>
          </a:p>
          <a:p>
            <a:pPr eaLnBrk="1" hangingPunct="1"/>
            <a:r>
              <a:rPr lang="en-US" sz="2800">
                <a:solidFill>
                  <a:srgbClr val="FFFF66"/>
                </a:solidFill>
                <a:latin typeface="Arial" charset="0"/>
              </a:rPr>
              <a:t> bao nhiêu năm Thăng Long – Hà Nội?</a:t>
            </a:r>
          </a:p>
        </p:txBody>
      </p:sp>
      <p:sp>
        <p:nvSpPr>
          <p:cNvPr id="52652" name="AutoShape 428"/>
          <p:cNvSpPr>
            <a:spLocks noChangeArrowheads="1"/>
          </p:cNvSpPr>
          <p:nvPr/>
        </p:nvSpPr>
        <p:spPr bwMode="auto">
          <a:xfrm>
            <a:off x="2133600" y="76200"/>
            <a:ext cx="6781800" cy="1981200"/>
          </a:xfrm>
          <a:prstGeom prst="horizontalScroll">
            <a:avLst>
              <a:gd name="adj" fmla="val 12500"/>
            </a:avLst>
          </a:prstGeom>
          <a:solidFill>
            <a:srgbClr val="3399FF"/>
          </a:solidFill>
          <a:ln w="9525">
            <a:solidFill>
              <a:schemeClr val="tx1"/>
            </a:solidFill>
            <a:round/>
            <a:headEnd/>
            <a:tailEnd/>
          </a:ln>
        </p:spPr>
        <p:txBody>
          <a:bodyPr wrap="none" anchor="ctr"/>
          <a:lstStyle/>
          <a:p>
            <a:pPr eaLnBrk="1" hangingPunct="1"/>
            <a:r>
              <a:rPr lang="en-US" sz="2800">
                <a:solidFill>
                  <a:srgbClr val="FFFF66"/>
                </a:solidFill>
                <a:latin typeface="Arial" charset="0"/>
              </a:rPr>
              <a:t>              Ô chữ gồm 4 chữ cái: </a:t>
            </a:r>
          </a:p>
          <a:p>
            <a:pPr eaLnBrk="1" hangingPunct="1"/>
            <a:r>
              <a:rPr lang="en-US" sz="2800">
                <a:solidFill>
                  <a:srgbClr val="FFFF66"/>
                </a:solidFill>
                <a:latin typeface="Arial" charset="0"/>
              </a:rPr>
              <a:t>Khi dời đô, Lý Thái Tổ tin rằng con cháu đời</a:t>
            </a:r>
          </a:p>
          <a:p>
            <a:pPr eaLnBrk="1" hangingPunct="1"/>
            <a:r>
              <a:rPr lang="en-US" sz="2800">
                <a:solidFill>
                  <a:srgbClr val="FFFF66"/>
                </a:solidFill>
                <a:latin typeface="Arial" charset="0"/>
              </a:rPr>
              <a:t>sau sẽ có cuộc sống như thế nào?</a:t>
            </a:r>
          </a:p>
        </p:txBody>
      </p:sp>
      <p:sp>
        <p:nvSpPr>
          <p:cNvPr id="52653" name="AutoShape 429"/>
          <p:cNvSpPr>
            <a:spLocks noChangeArrowheads="1"/>
          </p:cNvSpPr>
          <p:nvPr/>
        </p:nvSpPr>
        <p:spPr bwMode="auto">
          <a:xfrm>
            <a:off x="2209800" y="152400"/>
            <a:ext cx="6781800" cy="1981200"/>
          </a:xfrm>
          <a:prstGeom prst="horizontalScroll">
            <a:avLst>
              <a:gd name="adj" fmla="val 12500"/>
            </a:avLst>
          </a:prstGeom>
          <a:solidFill>
            <a:srgbClr val="3399FF"/>
          </a:solidFill>
          <a:ln w="9525">
            <a:solidFill>
              <a:schemeClr val="tx1"/>
            </a:solidFill>
            <a:round/>
            <a:headEnd/>
            <a:tailEnd/>
          </a:ln>
        </p:spPr>
        <p:txBody>
          <a:bodyPr wrap="none" anchor="ctr"/>
          <a:lstStyle/>
          <a:p>
            <a:pPr eaLnBrk="1" hangingPunct="1"/>
            <a:r>
              <a:rPr lang="en-US" sz="2800">
                <a:solidFill>
                  <a:srgbClr val="FFFF66"/>
                </a:solidFill>
                <a:latin typeface="Arial" charset="0"/>
              </a:rPr>
              <a:t>              Ô chữ gồm 9 chữ cái: </a:t>
            </a:r>
          </a:p>
          <a:p>
            <a:pPr eaLnBrk="1" hangingPunct="1"/>
            <a:r>
              <a:rPr lang="en-US" sz="2800">
                <a:solidFill>
                  <a:srgbClr val="FFFF66"/>
                </a:solidFill>
                <a:latin typeface="Arial" charset="0"/>
              </a:rPr>
              <a:t>Là từ láy, chỉ địa hình của vùng đất Đại La.</a:t>
            </a:r>
          </a:p>
        </p:txBody>
      </p:sp>
      <p:sp>
        <p:nvSpPr>
          <p:cNvPr id="52654" name="Line 430"/>
          <p:cNvSpPr>
            <a:spLocks noChangeShapeType="1"/>
          </p:cNvSpPr>
          <p:nvPr/>
        </p:nvSpPr>
        <p:spPr bwMode="auto">
          <a:xfrm>
            <a:off x="2743200" y="1752600"/>
            <a:ext cx="1981200" cy="0"/>
          </a:xfrm>
          <a:prstGeom prst="line">
            <a:avLst/>
          </a:prstGeom>
          <a:noFill/>
          <a:ln w="38100">
            <a:solidFill>
              <a:srgbClr val="FF3300"/>
            </a:solidFill>
            <a:round/>
            <a:headEnd/>
            <a:tailEnd/>
          </a:ln>
        </p:spPr>
        <p:txBody>
          <a:bodyPr/>
          <a:lstStyle/>
          <a:p>
            <a:endParaRPr lang="en-US"/>
          </a:p>
        </p:txBody>
      </p:sp>
      <p:sp>
        <p:nvSpPr>
          <p:cNvPr id="52655" name="Line 431"/>
          <p:cNvSpPr>
            <a:spLocks noChangeShapeType="1"/>
          </p:cNvSpPr>
          <p:nvPr/>
        </p:nvSpPr>
        <p:spPr bwMode="auto">
          <a:xfrm flipV="1">
            <a:off x="3810000" y="1676400"/>
            <a:ext cx="1447800" cy="0"/>
          </a:xfrm>
          <a:prstGeom prst="line">
            <a:avLst/>
          </a:prstGeom>
          <a:noFill/>
          <a:ln w="38100">
            <a:solidFill>
              <a:srgbClr val="FF3300"/>
            </a:solidFill>
            <a:round/>
            <a:headEnd/>
            <a:tailEnd/>
          </a:ln>
        </p:spPr>
        <p:txBody>
          <a:bodyPr/>
          <a:lstStyle/>
          <a:p>
            <a:endParaRPr lang="en-US"/>
          </a:p>
        </p:txBody>
      </p:sp>
      <p:sp>
        <p:nvSpPr>
          <p:cNvPr id="52656" name="Line 432"/>
          <p:cNvSpPr>
            <a:spLocks noChangeShapeType="1"/>
          </p:cNvSpPr>
          <p:nvPr/>
        </p:nvSpPr>
        <p:spPr bwMode="auto">
          <a:xfrm flipV="1">
            <a:off x="4419600" y="1579563"/>
            <a:ext cx="1219200" cy="0"/>
          </a:xfrm>
          <a:prstGeom prst="line">
            <a:avLst/>
          </a:prstGeom>
          <a:noFill/>
          <a:ln w="38100">
            <a:solidFill>
              <a:srgbClr val="FF3300"/>
            </a:solidFill>
            <a:round/>
            <a:headEnd/>
            <a:tailEnd/>
          </a:ln>
        </p:spPr>
        <p:txBody>
          <a:bodyPr/>
          <a:lstStyle/>
          <a:p>
            <a:endParaRPr lang="en-US"/>
          </a:p>
        </p:txBody>
      </p:sp>
      <p:sp>
        <p:nvSpPr>
          <p:cNvPr id="52657" name="AutoShape 433"/>
          <p:cNvSpPr>
            <a:spLocks noChangeArrowheads="1"/>
          </p:cNvSpPr>
          <p:nvPr/>
        </p:nvSpPr>
        <p:spPr bwMode="auto">
          <a:xfrm>
            <a:off x="2057400" y="0"/>
            <a:ext cx="6781800" cy="1981200"/>
          </a:xfrm>
          <a:prstGeom prst="horizontalScroll">
            <a:avLst>
              <a:gd name="adj" fmla="val 12500"/>
            </a:avLst>
          </a:prstGeom>
          <a:solidFill>
            <a:srgbClr val="3399FF"/>
          </a:solidFill>
          <a:ln w="9525">
            <a:solidFill>
              <a:schemeClr val="tx1"/>
            </a:solidFill>
            <a:round/>
            <a:headEnd/>
            <a:tailEnd/>
          </a:ln>
        </p:spPr>
        <p:txBody>
          <a:bodyPr wrap="none" anchor="ctr"/>
          <a:lstStyle/>
          <a:p>
            <a:pPr eaLnBrk="1" hangingPunct="1"/>
            <a:r>
              <a:rPr lang="en-US" sz="2800">
                <a:solidFill>
                  <a:srgbClr val="FFFF66"/>
                </a:solidFill>
                <a:latin typeface="Arial" charset="0"/>
              </a:rPr>
              <a:t>Ô chữ gồm 5 chữ cái: </a:t>
            </a:r>
          </a:p>
          <a:p>
            <a:pPr eaLnBrk="1" hangingPunct="1"/>
            <a:r>
              <a:rPr lang="en-US" sz="2800">
                <a:solidFill>
                  <a:srgbClr val="FFFF66"/>
                </a:solidFill>
                <a:latin typeface="Arial" charset="0"/>
              </a:rPr>
              <a:t>Tên địa danh trong tranh?</a:t>
            </a:r>
          </a:p>
        </p:txBody>
      </p:sp>
      <p:pic>
        <p:nvPicPr>
          <p:cNvPr id="52658" name="Picture 434" descr="daila.jpg"/>
          <p:cNvPicPr>
            <a:picLocks noChangeAspect="1" noChangeArrowheads="1"/>
          </p:cNvPicPr>
          <p:nvPr/>
        </p:nvPicPr>
        <p:blipFill>
          <a:blip r:embed="rId10" r:link="rId11"/>
          <a:srcRect/>
          <a:stretch>
            <a:fillRect/>
          </a:stretch>
        </p:blipFill>
        <p:spPr bwMode="auto">
          <a:xfrm>
            <a:off x="6781800" y="361950"/>
            <a:ext cx="1905000" cy="1314450"/>
          </a:xfrm>
          <a:prstGeom prst="rect">
            <a:avLst/>
          </a:prstGeom>
          <a:noFill/>
          <a:ln w="57150">
            <a:solidFill>
              <a:srgbClr val="FF3300"/>
            </a:solidFill>
            <a:miter lim="800000"/>
            <a:headEnd/>
            <a:tailEnd/>
          </a:ln>
        </p:spPr>
      </p:pic>
      <p:sp>
        <p:nvSpPr>
          <p:cNvPr id="52659" name="AutoShape 435"/>
          <p:cNvSpPr>
            <a:spLocks noChangeArrowheads="1"/>
          </p:cNvSpPr>
          <p:nvPr/>
        </p:nvSpPr>
        <p:spPr bwMode="auto">
          <a:xfrm>
            <a:off x="2209800" y="-152400"/>
            <a:ext cx="6781800" cy="2133600"/>
          </a:xfrm>
          <a:prstGeom prst="horizontalScroll">
            <a:avLst>
              <a:gd name="adj" fmla="val 12500"/>
            </a:avLst>
          </a:prstGeom>
          <a:solidFill>
            <a:srgbClr val="3399FF"/>
          </a:solidFill>
          <a:ln w="9525">
            <a:solidFill>
              <a:schemeClr val="tx1"/>
            </a:solidFill>
            <a:round/>
            <a:headEnd/>
            <a:tailEnd/>
          </a:ln>
        </p:spPr>
        <p:txBody>
          <a:bodyPr wrap="none" anchor="ctr"/>
          <a:lstStyle/>
          <a:p>
            <a:pPr algn="ctr" eaLnBrk="1" hangingPunct="1"/>
            <a:r>
              <a:rPr lang="en-US" sz="2800">
                <a:solidFill>
                  <a:srgbClr val="FFFF66"/>
                </a:solidFill>
                <a:latin typeface="Arial" charset="0"/>
              </a:rPr>
              <a:t>Ô chữ gồm 5 chữ cái: </a:t>
            </a:r>
          </a:p>
          <a:p>
            <a:pPr algn="ctr" eaLnBrk="1" hangingPunct="1"/>
            <a:r>
              <a:rPr lang="en-US" sz="2800">
                <a:solidFill>
                  <a:srgbClr val="FFFF66"/>
                </a:solidFill>
                <a:latin typeface="Arial" charset="0"/>
              </a:rPr>
              <a:t>Kinh đô thời nhà Đinh, nhà Lê </a:t>
            </a:r>
          </a:p>
          <a:p>
            <a:pPr algn="ctr" eaLnBrk="1" hangingPunct="1"/>
            <a:r>
              <a:rPr lang="en-US" sz="2800">
                <a:solidFill>
                  <a:srgbClr val="FFFF66"/>
                </a:solidFill>
                <a:latin typeface="Arial" charset="0"/>
              </a:rPr>
              <a:t>được đặt ở đâu ?</a:t>
            </a:r>
          </a:p>
        </p:txBody>
      </p:sp>
      <p:sp>
        <p:nvSpPr>
          <p:cNvPr id="52660" name="Line 436"/>
          <p:cNvSpPr>
            <a:spLocks noChangeShapeType="1"/>
          </p:cNvSpPr>
          <p:nvPr/>
        </p:nvSpPr>
        <p:spPr bwMode="auto">
          <a:xfrm>
            <a:off x="3429000" y="1143000"/>
            <a:ext cx="1143000" cy="0"/>
          </a:xfrm>
          <a:prstGeom prst="line">
            <a:avLst/>
          </a:prstGeom>
          <a:noFill/>
          <a:ln w="38100">
            <a:solidFill>
              <a:srgbClr val="FF3300"/>
            </a:solidFill>
            <a:round/>
            <a:headEnd/>
            <a:tailEnd/>
          </a:ln>
        </p:spPr>
        <p:txBody>
          <a:bodyPr/>
          <a:lstStyle/>
          <a:p>
            <a:endParaRPr lang="en-US"/>
          </a:p>
        </p:txBody>
      </p:sp>
      <p:sp>
        <p:nvSpPr>
          <p:cNvPr id="52661" name="AutoShape 437"/>
          <p:cNvSpPr>
            <a:spLocks noChangeArrowheads="1"/>
          </p:cNvSpPr>
          <p:nvPr/>
        </p:nvSpPr>
        <p:spPr bwMode="auto">
          <a:xfrm>
            <a:off x="2209800" y="-152400"/>
            <a:ext cx="6781800" cy="2133600"/>
          </a:xfrm>
          <a:prstGeom prst="horizontalScroll">
            <a:avLst>
              <a:gd name="adj" fmla="val 12500"/>
            </a:avLst>
          </a:prstGeom>
          <a:solidFill>
            <a:srgbClr val="3399FF"/>
          </a:solidFill>
          <a:ln w="9525">
            <a:solidFill>
              <a:schemeClr val="tx1"/>
            </a:solidFill>
            <a:round/>
            <a:headEnd/>
            <a:tailEnd/>
          </a:ln>
        </p:spPr>
        <p:txBody>
          <a:bodyPr wrap="none" anchor="ctr"/>
          <a:lstStyle/>
          <a:p>
            <a:pPr algn="ctr" eaLnBrk="1" hangingPunct="1"/>
            <a:r>
              <a:rPr lang="en-US" sz="2800">
                <a:solidFill>
                  <a:srgbClr val="FFFF66"/>
                </a:solidFill>
                <a:latin typeface="Arial" charset="0"/>
              </a:rPr>
              <a:t>Ô chữ gồm 11 chữ cái: </a:t>
            </a:r>
          </a:p>
          <a:p>
            <a:pPr algn="ctr" eaLnBrk="1" hangingPunct="1"/>
            <a:r>
              <a:rPr lang="en-US" sz="2800">
                <a:solidFill>
                  <a:srgbClr val="FFFF66"/>
                </a:solidFill>
                <a:latin typeface="Arial" charset="0"/>
              </a:rPr>
              <a:t>Đến đời vua nào nước ta được đổi tên</a:t>
            </a:r>
          </a:p>
          <a:p>
            <a:pPr algn="ctr" eaLnBrk="1" hangingPunct="1"/>
            <a:r>
              <a:rPr lang="en-US" sz="2800">
                <a:solidFill>
                  <a:srgbClr val="FFFF66"/>
                </a:solidFill>
                <a:latin typeface="Arial" charset="0"/>
              </a:rPr>
              <a:t>là Đại Việt ?</a:t>
            </a:r>
          </a:p>
        </p:txBody>
      </p:sp>
      <p:sp>
        <p:nvSpPr>
          <p:cNvPr id="52662" name="Line 438"/>
          <p:cNvSpPr>
            <a:spLocks noChangeShapeType="1"/>
          </p:cNvSpPr>
          <p:nvPr/>
        </p:nvSpPr>
        <p:spPr bwMode="auto">
          <a:xfrm>
            <a:off x="3733800" y="1143000"/>
            <a:ext cx="1371600" cy="0"/>
          </a:xfrm>
          <a:prstGeom prst="line">
            <a:avLst/>
          </a:prstGeom>
          <a:noFill/>
          <a:ln w="38100">
            <a:solidFill>
              <a:srgbClr val="FF3300"/>
            </a:solidFill>
            <a:round/>
            <a:headEnd/>
            <a:tailEnd/>
          </a:ln>
        </p:spPr>
        <p:txBody>
          <a:bodyPr/>
          <a:lstStyle/>
          <a:p>
            <a:endParaRPr lang="en-US"/>
          </a:p>
        </p:txBody>
      </p:sp>
      <p:sp>
        <p:nvSpPr>
          <p:cNvPr id="52663" name="AutoShape 439"/>
          <p:cNvSpPr>
            <a:spLocks noChangeArrowheads="1"/>
          </p:cNvSpPr>
          <p:nvPr/>
        </p:nvSpPr>
        <p:spPr bwMode="auto">
          <a:xfrm>
            <a:off x="2133600" y="-76200"/>
            <a:ext cx="6781800" cy="2133600"/>
          </a:xfrm>
          <a:prstGeom prst="horizontalScroll">
            <a:avLst>
              <a:gd name="adj" fmla="val 12500"/>
            </a:avLst>
          </a:prstGeom>
          <a:solidFill>
            <a:srgbClr val="3399FF"/>
          </a:solidFill>
          <a:ln w="9525">
            <a:solidFill>
              <a:schemeClr val="tx1"/>
            </a:solidFill>
            <a:round/>
            <a:headEnd/>
            <a:tailEnd/>
          </a:ln>
        </p:spPr>
        <p:txBody>
          <a:bodyPr wrap="none" anchor="ctr"/>
          <a:lstStyle/>
          <a:p>
            <a:pPr algn="ctr" eaLnBrk="1" hangingPunct="1"/>
            <a:r>
              <a:rPr lang="en-US" sz="2800">
                <a:solidFill>
                  <a:srgbClr val="FFFF66"/>
                </a:solidFill>
                <a:latin typeface="Arial" charset="0"/>
              </a:rPr>
              <a:t>Ô chữ gồm 10 chữ cái: </a:t>
            </a:r>
          </a:p>
          <a:p>
            <a:pPr algn="ctr" eaLnBrk="1" hangingPunct="1"/>
            <a:r>
              <a:rPr lang="en-US" sz="2800">
                <a:solidFill>
                  <a:srgbClr val="FFFF66"/>
                </a:solidFill>
                <a:latin typeface="Arial" charset="0"/>
              </a:rPr>
              <a:t>“Thăng Long ” có nghĩa là gì?</a:t>
            </a:r>
          </a:p>
        </p:txBody>
      </p:sp>
      <p:sp>
        <p:nvSpPr>
          <p:cNvPr id="52664" name="Line 440"/>
          <p:cNvSpPr>
            <a:spLocks noChangeShapeType="1"/>
          </p:cNvSpPr>
          <p:nvPr/>
        </p:nvSpPr>
        <p:spPr bwMode="auto">
          <a:xfrm>
            <a:off x="3581400" y="1412875"/>
            <a:ext cx="1600200" cy="0"/>
          </a:xfrm>
          <a:prstGeom prst="line">
            <a:avLst/>
          </a:prstGeom>
          <a:noFill/>
          <a:ln w="38100">
            <a:solidFill>
              <a:srgbClr val="FF3300"/>
            </a:solidFill>
            <a:round/>
            <a:headEnd/>
            <a:tailEnd/>
          </a:ln>
        </p:spPr>
        <p:txBody>
          <a:bodyPr/>
          <a:lstStyle/>
          <a:p>
            <a:endParaRPr lang="en-US"/>
          </a:p>
        </p:txBody>
      </p:sp>
      <p:sp>
        <p:nvSpPr>
          <p:cNvPr id="52665" name="AutoShape 441"/>
          <p:cNvSpPr>
            <a:spLocks noChangeArrowheads="1"/>
          </p:cNvSpPr>
          <p:nvPr/>
        </p:nvSpPr>
        <p:spPr bwMode="auto">
          <a:xfrm>
            <a:off x="990600" y="1503363"/>
            <a:ext cx="533400" cy="457200"/>
          </a:xfrm>
          <a:prstGeom prst="downArrowCallout">
            <a:avLst>
              <a:gd name="adj1" fmla="val 29167"/>
              <a:gd name="adj2" fmla="val 29167"/>
              <a:gd name="adj3" fmla="val 16667"/>
              <a:gd name="adj4" fmla="val 66667"/>
            </a:avLst>
          </a:prstGeom>
          <a:solidFill>
            <a:srgbClr val="99FF99"/>
          </a:solidFill>
          <a:ln w="9525">
            <a:solidFill>
              <a:schemeClr val="tx1"/>
            </a:solidFill>
            <a:miter lim="800000"/>
            <a:headEnd/>
            <a:tailEnd/>
          </a:ln>
        </p:spPr>
        <p:txBody>
          <a:bodyPr wrap="none" anchor="ctr"/>
          <a:lstStyle/>
          <a:p>
            <a:pPr eaLnBrk="1" hangingPunct="1"/>
            <a:endParaRPr lang="en-US">
              <a:latin typeface="Arial" charset="0"/>
            </a:endParaRPr>
          </a:p>
        </p:txBody>
      </p:sp>
      <p:sp>
        <p:nvSpPr>
          <p:cNvPr id="52666" name="AutoShape 442"/>
          <p:cNvSpPr>
            <a:spLocks noChangeArrowheads="1"/>
          </p:cNvSpPr>
          <p:nvPr/>
        </p:nvSpPr>
        <p:spPr bwMode="auto">
          <a:xfrm>
            <a:off x="914400" y="19812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1</a:t>
            </a:r>
          </a:p>
        </p:txBody>
      </p:sp>
      <p:sp>
        <p:nvSpPr>
          <p:cNvPr id="52667" name="AutoShape 443"/>
          <p:cNvSpPr>
            <a:spLocks noChangeArrowheads="1"/>
          </p:cNvSpPr>
          <p:nvPr/>
        </p:nvSpPr>
        <p:spPr bwMode="auto">
          <a:xfrm>
            <a:off x="914400" y="25146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2</a:t>
            </a:r>
          </a:p>
        </p:txBody>
      </p:sp>
      <p:sp>
        <p:nvSpPr>
          <p:cNvPr id="52668" name="AutoShape 444"/>
          <p:cNvSpPr>
            <a:spLocks noChangeArrowheads="1"/>
          </p:cNvSpPr>
          <p:nvPr/>
        </p:nvSpPr>
        <p:spPr bwMode="auto">
          <a:xfrm>
            <a:off x="914400" y="30480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3</a:t>
            </a:r>
          </a:p>
        </p:txBody>
      </p:sp>
      <p:sp>
        <p:nvSpPr>
          <p:cNvPr id="52669" name="AutoShape 445"/>
          <p:cNvSpPr>
            <a:spLocks noChangeArrowheads="1"/>
          </p:cNvSpPr>
          <p:nvPr/>
        </p:nvSpPr>
        <p:spPr bwMode="auto">
          <a:xfrm>
            <a:off x="914400" y="3546475"/>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4</a:t>
            </a:r>
          </a:p>
        </p:txBody>
      </p:sp>
      <p:sp>
        <p:nvSpPr>
          <p:cNvPr id="52670" name="AutoShape 446"/>
          <p:cNvSpPr>
            <a:spLocks noChangeArrowheads="1"/>
          </p:cNvSpPr>
          <p:nvPr/>
        </p:nvSpPr>
        <p:spPr bwMode="auto">
          <a:xfrm>
            <a:off x="914400" y="4024313"/>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5</a:t>
            </a:r>
          </a:p>
        </p:txBody>
      </p:sp>
      <p:sp>
        <p:nvSpPr>
          <p:cNvPr id="52671" name="AutoShape 447"/>
          <p:cNvSpPr>
            <a:spLocks noChangeArrowheads="1"/>
          </p:cNvSpPr>
          <p:nvPr/>
        </p:nvSpPr>
        <p:spPr bwMode="auto">
          <a:xfrm>
            <a:off x="914400" y="4592638"/>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6</a:t>
            </a:r>
          </a:p>
        </p:txBody>
      </p:sp>
      <p:sp>
        <p:nvSpPr>
          <p:cNvPr id="52672" name="AutoShape 448"/>
          <p:cNvSpPr>
            <a:spLocks noChangeArrowheads="1"/>
          </p:cNvSpPr>
          <p:nvPr/>
        </p:nvSpPr>
        <p:spPr bwMode="auto">
          <a:xfrm>
            <a:off x="914400" y="51054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7</a:t>
            </a:r>
          </a:p>
        </p:txBody>
      </p:sp>
      <p:sp>
        <p:nvSpPr>
          <p:cNvPr id="52673" name="AutoShape 449"/>
          <p:cNvSpPr>
            <a:spLocks noChangeArrowheads="1"/>
          </p:cNvSpPr>
          <p:nvPr/>
        </p:nvSpPr>
        <p:spPr bwMode="auto">
          <a:xfrm>
            <a:off x="914400" y="56388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8</a:t>
            </a:r>
          </a:p>
        </p:txBody>
      </p:sp>
      <p:sp>
        <p:nvSpPr>
          <p:cNvPr id="52674" name="AutoShape 450"/>
          <p:cNvSpPr>
            <a:spLocks noChangeArrowheads="1"/>
          </p:cNvSpPr>
          <p:nvPr/>
        </p:nvSpPr>
        <p:spPr bwMode="auto">
          <a:xfrm>
            <a:off x="914400" y="6172200"/>
            <a:ext cx="609600" cy="381000"/>
          </a:xfrm>
          <a:prstGeom prst="star32">
            <a:avLst>
              <a:gd name="adj" fmla="val 37500"/>
            </a:avLst>
          </a:prstGeom>
          <a:solidFill>
            <a:srgbClr val="99FF99"/>
          </a:solidFill>
          <a:ln w="9525">
            <a:solidFill>
              <a:srgbClr val="FF3300"/>
            </a:solidFill>
            <a:miter lim="800000"/>
            <a:headEnd/>
            <a:tailEnd/>
          </a:ln>
        </p:spPr>
        <p:txBody>
          <a:bodyPr wrap="none" anchor="ctr"/>
          <a:lstStyle/>
          <a:p>
            <a:pPr algn="ctr" eaLnBrk="1" hangingPunct="1"/>
            <a:r>
              <a:rPr lang="en-US" sz="1800" b="1">
                <a:solidFill>
                  <a:srgbClr val="0000FF"/>
                </a:solidFill>
                <a:latin typeface="Arial" charset="0"/>
              </a:rPr>
              <a:t>9</a:t>
            </a:r>
          </a:p>
        </p:txBody>
      </p:sp>
      <p:graphicFrame>
        <p:nvGraphicFramePr>
          <p:cNvPr id="52675" name="Group 451"/>
          <p:cNvGraphicFramePr>
            <a:graphicFrameLocks noGrp="1"/>
          </p:cNvGraphicFramePr>
          <p:nvPr/>
        </p:nvGraphicFramePr>
        <p:xfrm>
          <a:off x="5432425" y="2049463"/>
          <a:ext cx="381000" cy="4664075"/>
        </p:xfrm>
        <a:graphic>
          <a:graphicData uri="http://schemas.openxmlformats.org/drawingml/2006/table">
            <a:tbl>
              <a:tblPr/>
              <a:tblGrid>
                <a:gridCol w="381000"/>
              </a:tblGrid>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Ă</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52697" name="AutoShape 473"/>
          <p:cNvSpPr>
            <a:spLocks noChangeArrowheads="1"/>
          </p:cNvSpPr>
          <p:nvPr/>
        </p:nvSpPr>
        <p:spPr bwMode="auto">
          <a:xfrm>
            <a:off x="152400" y="228600"/>
            <a:ext cx="1600200" cy="1066800"/>
          </a:xfrm>
          <a:prstGeom prst="cloudCallout">
            <a:avLst>
              <a:gd name="adj1" fmla="val 28273"/>
              <a:gd name="adj2" fmla="val 22319"/>
            </a:avLst>
          </a:prstGeom>
          <a:solidFill>
            <a:srgbClr val="0000FF"/>
          </a:solidFill>
          <a:ln w="9525">
            <a:solidFill>
              <a:srgbClr val="FFFF00"/>
            </a:solidFill>
            <a:round/>
            <a:headEnd/>
            <a:tailEnd/>
          </a:ln>
        </p:spPr>
        <p:txBody>
          <a:bodyPr/>
          <a:lstStyle/>
          <a:p>
            <a:pPr algn="ctr" eaLnBrk="1" hangingPunct="1"/>
            <a:r>
              <a:rPr lang="en-US" sz="1800">
                <a:solidFill>
                  <a:srgbClr val="FF66FF"/>
                </a:solidFill>
                <a:latin typeface="Arial" charset="0"/>
              </a:rPr>
              <a:t>Ô CHỮ KÌ DIỆU</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1" nodeType="afterEffect">
                                  <p:stCondLst>
                                    <p:cond delay="0"/>
                                  </p:stCondLst>
                                  <p:iterate type="lt">
                                    <p:tmPct val="0"/>
                                  </p:iterate>
                                  <p:childTnLst>
                                    <p:set>
                                      <p:cBhvr>
                                        <p:cTn id="6" dur="1" fill="hold">
                                          <p:stCondLst>
                                            <p:cond delay="0"/>
                                          </p:stCondLst>
                                        </p:cTn>
                                        <p:tgtEl>
                                          <p:spTgt spid="52697"/>
                                        </p:tgtEl>
                                        <p:attrNameLst>
                                          <p:attrName>style.visibility</p:attrName>
                                        </p:attrNameLst>
                                      </p:cBhvr>
                                      <p:to>
                                        <p:strVal val="visible"/>
                                      </p:to>
                                    </p:set>
                                    <p:animEffect transition="in" filter="plus(in)">
                                      <p:cBhvr>
                                        <p:cTn id="7" dur="2000"/>
                                        <p:tgtEl>
                                          <p:spTgt spid="5269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26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withEffect">
                                  <p:stCondLst>
                                    <p:cond delay="0"/>
                                  </p:stCondLst>
                                  <p:childTnLst>
                                    <p:animEffect transition="out" filter="fade">
                                      <p:cBhvr>
                                        <p:cTn id="12" dur="2000"/>
                                        <p:tgtEl>
                                          <p:spTgt spid="52638"/>
                                        </p:tgtEl>
                                      </p:cBhvr>
                                    </p:animEffect>
                                    <p:set>
                                      <p:cBhvr>
                                        <p:cTn id="13" dur="1" fill="hold">
                                          <p:stCondLst>
                                            <p:cond delay="1999"/>
                                          </p:stCondLst>
                                        </p:cTn>
                                        <p:tgtEl>
                                          <p:spTgt spid="52638"/>
                                        </p:tgtEl>
                                        <p:attrNameLst>
                                          <p:attrName>style.visibility</p:attrName>
                                        </p:attrNameLst>
                                      </p:cBhvr>
                                      <p:to>
                                        <p:strVal val="hidden"/>
                                      </p:to>
                                    </p:set>
                                  </p:childTnLst>
                                </p:cTn>
                              </p:par>
                              <p:par>
                                <p:cTn id="14" presetID="8" presetClass="entr" presetSubtype="16" fill="hold" grpId="0" nodeType="withEffect">
                                  <p:stCondLst>
                                    <p:cond delay="0"/>
                                  </p:stCondLst>
                                  <p:childTnLst>
                                    <p:set>
                                      <p:cBhvr>
                                        <p:cTn id="15" dur="1" fill="hold">
                                          <p:stCondLst>
                                            <p:cond delay="0"/>
                                          </p:stCondLst>
                                        </p:cTn>
                                        <p:tgtEl>
                                          <p:spTgt spid="52648"/>
                                        </p:tgtEl>
                                        <p:attrNameLst>
                                          <p:attrName>style.visibility</p:attrName>
                                        </p:attrNameLst>
                                      </p:cBhvr>
                                      <p:to>
                                        <p:strVal val="visible"/>
                                      </p:to>
                                    </p:set>
                                    <p:animEffect transition="in" filter="diamond(in)">
                                      <p:cBhvr>
                                        <p:cTn id="16" dur="2000"/>
                                        <p:tgtEl>
                                          <p:spTgt spid="52648"/>
                                        </p:tgtEl>
                                      </p:cBhvr>
                                    </p:animEffect>
                                  </p:childTnLst>
                                </p:cTn>
                              </p:par>
                              <p:par>
                                <p:cTn id="17" presetID="8" presetClass="entr" presetSubtype="16" fill="hold" nodeType="withEffect">
                                  <p:stCondLst>
                                    <p:cond delay="0"/>
                                  </p:stCondLst>
                                  <p:childTnLst>
                                    <p:set>
                                      <p:cBhvr>
                                        <p:cTn id="18" dur="1" fill="hold">
                                          <p:stCondLst>
                                            <p:cond delay="0"/>
                                          </p:stCondLst>
                                        </p:cTn>
                                        <p:tgtEl>
                                          <p:spTgt spid="52649"/>
                                        </p:tgtEl>
                                        <p:attrNameLst>
                                          <p:attrName>style.visibility</p:attrName>
                                        </p:attrNameLst>
                                      </p:cBhvr>
                                      <p:to>
                                        <p:strVal val="visible"/>
                                      </p:to>
                                    </p:set>
                                    <p:animEffect transition="in" filter="diamond(in)">
                                      <p:cBhvr>
                                        <p:cTn id="19" dur="5000"/>
                                        <p:tgtEl>
                                          <p:spTgt spid="52649"/>
                                        </p:tgtEl>
                                      </p:cBhvr>
                                    </p:animEffect>
                                  </p:childTnLst>
                                </p:cTn>
                              </p:par>
                            </p:childTnLst>
                          </p:cTn>
                        </p:par>
                        <p:par>
                          <p:cTn id="20" fill="hold" nodeType="afterGroup">
                            <p:stCondLst>
                              <p:cond delay="5000"/>
                            </p:stCondLst>
                            <p:childTnLst>
                              <p:par>
                                <p:cTn id="21" presetID="8" presetClass="exit" presetSubtype="16" fill="hold" grpId="1" nodeType="afterEffect">
                                  <p:stCondLst>
                                    <p:cond delay="0"/>
                                  </p:stCondLst>
                                  <p:childTnLst>
                                    <p:animEffect transition="out" filter="diamond(in)">
                                      <p:cBhvr>
                                        <p:cTn id="22" dur="5000"/>
                                        <p:tgtEl>
                                          <p:spTgt spid="52648"/>
                                        </p:tgtEl>
                                      </p:cBhvr>
                                    </p:animEffect>
                                    <p:set>
                                      <p:cBhvr>
                                        <p:cTn id="23" dur="1" fill="hold">
                                          <p:stCondLst>
                                            <p:cond delay="4999"/>
                                          </p:stCondLst>
                                        </p:cTn>
                                        <p:tgtEl>
                                          <p:spTgt spid="52648"/>
                                        </p:tgtEl>
                                        <p:attrNameLst>
                                          <p:attrName>style.visibility</p:attrName>
                                        </p:attrNameLst>
                                      </p:cBhvr>
                                      <p:to>
                                        <p:strVal val="hidden"/>
                                      </p:to>
                                    </p:set>
                                  </p:childTnLst>
                                </p:cTn>
                              </p:par>
                            </p:childTnLst>
                          </p:cTn>
                        </p:par>
                        <p:par>
                          <p:cTn id="24" fill="hold" nodeType="afterGroup">
                            <p:stCondLst>
                              <p:cond delay="10000"/>
                            </p:stCondLst>
                            <p:childTnLst>
                              <p:par>
                                <p:cTn id="25" presetID="8" presetClass="exit" presetSubtype="16" fill="hold" nodeType="afterEffect">
                                  <p:stCondLst>
                                    <p:cond delay="0"/>
                                  </p:stCondLst>
                                  <p:childTnLst>
                                    <p:animEffect transition="out" filter="diamond(in)">
                                      <p:cBhvr>
                                        <p:cTn id="26" dur="3000"/>
                                        <p:tgtEl>
                                          <p:spTgt spid="52649"/>
                                        </p:tgtEl>
                                      </p:cBhvr>
                                    </p:animEffect>
                                    <p:set>
                                      <p:cBhvr>
                                        <p:cTn id="27" dur="1" fill="hold">
                                          <p:stCondLst>
                                            <p:cond delay="2999"/>
                                          </p:stCondLst>
                                        </p:cTn>
                                        <p:tgtEl>
                                          <p:spTgt spid="52649"/>
                                        </p:tgtEl>
                                        <p:attrNameLst>
                                          <p:attrName>style.visibility</p:attrName>
                                        </p:attrNameLst>
                                      </p:cBhvr>
                                      <p:to>
                                        <p:strVal val="hidden"/>
                                      </p:to>
                                    </p:set>
                                  </p:childTnLst>
                                </p:cTn>
                              </p:par>
                            </p:childTnLst>
                          </p:cTn>
                        </p:par>
                      </p:childTnLst>
                    </p:cTn>
                  </p:par>
                </p:childTnLst>
              </p:cTn>
              <p:nextCondLst>
                <p:cond evt="onClick" delay="0">
                  <p:tgtEl>
                    <p:spTgt spid="52638"/>
                  </p:tgtEl>
                </p:cond>
              </p:nextCondLst>
            </p:seq>
            <p:seq concurrent="1" nextAc="seek">
              <p:cTn id="28" restart="whenNotActive" fill="hold" evtFilter="cancelBubble" nodeType="interactiveSeq">
                <p:stCondLst>
                  <p:cond evt="onClick" delay="0">
                    <p:tgtEl>
                      <p:spTgt spid="5263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grpId="0" nodeType="withEffect">
                                  <p:stCondLst>
                                    <p:cond delay="0"/>
                                  </p:stCondLst>
                                  <p:childTnLst>
                                    <p:animEffect transition="out" filter="fade">
                                      <p:cBhvr>
                                        <p:cTn id="32" dur="2000"/>
                                        <p:tgtEl>
                                          <p:spTgt spid="52639"/>
                                        </p:tgtEl>
                                      </p:cBhvr>
                                    </p:animEffect>
                                    <p:set>
                                      <p:cBhvr>
                                        <p:cTn id="33" dur="1" fill="hold">
                                          <p:stCondLst>
                                            <p:cond delay="1999"/>
                                          </p:stCondLst>
                                        </p:cTn>
                                        <p:tgtEl>
                                          <p:spTgt spid="52639"/>
                                        </p:tgtEl>
                                        <p:attrNameLst>
                                          <p:attrName>style.visibility</p:attrName>
                                        </p:attrNameLst>
                                      </p:cBhvr>
                                      <p:to>
                                        <p:strVal val="hidden"/>
                                      </p:to>
                                    </p:set>
                                  </p:childTnLst>
                                </p:cTn>
                              </p:par>
                              <p:par>
                                <p:cTn id="34" presetID="8" presetClass="entr" presetSubtype="16" fill="hold" grpId="0" nodeType="withEffect">
                                  <p:stCondLst>
                                    <p:cond delay="0"/>
                                  </p:stCondLst>
                                  <p:childTnLst>
                                    <p:set>
                                      <p:cBhvr>
                                        <p:cTn id="35" dur="1" fill="hold">
                                          <p:stCondLst>
                                            <p:cond delay="0"/>
                                          </p:stCondLst>
                                        </p:cTn>
                                        <p:tgtEl>
                                          <p:spTgt spid="52650"/>
                                        </p:tgtEl>
                                        <p:attrNameLst>
                                          <p:attrName>style.visibility</p:attrName>
                                        </p:attrNameLst>
                                      </p:cBhvr>
                                      <p:to>
                                        <p:strVal val="visible"/>
                                      </p:to>
                                    </p:set>
                                    <p:animEffect transition="in" filter="diamond(in)">
                                      <p:cBhvr>
                                        <p:cTn id="36" dur="3000"/>
                                        <p:tgtEl>
                                          <p:spTgt spid="52650"/>
                                        </p:tgtEl>
                                      </p:cBhvr>
                                    </p:animEffect>
                                  </p:childTnLst>
                                </p:cTn>
                              </p:par>
                            </p:childTnLst>
                          </p:cTn>
                        </p:par>
                        <p:par>
                          <p:cTn id="37" fill="hold" nodeType="afterGroup">
                            <p:stCondLst>
                              <p:cond delay="3000"/>
                            </p:stCondLst>
                            <p:childTnLst>
                              <p:par>
                                <p:cTn id="38" presetID="8" presetClass="exit" presetSubtype="16" fill="hold" grpId="1" nodeType="afterEffect">
                                  <p:stCondLst>
                                    <p:cond delay="0"/>
                                  </p:stCondLst>
                                  <p:childTnLst>
                                    <p:animEffect transition="out" filter="diamond(in)">
                                      <p:cBhvr>
                                        <p:cTn id="39" dur="5000"/>
                                        <p:tgtEl>
                                          <p:spTgt spid="52650"/>
                                        </p:tgtEl>
                                      </p:cBhvr>
                                    </p:animEffect>
                                    <p:set>
                                      <p:cBhvr>
                                        <p:cTn id="40" dur="1" fill="hold">
                                          <p:stCondLst>
                                            <p:cond delay="4999"/>
                                          </p:stCondLst>
                                        </p:cTn>
                                        <p:tgtEl>
                                          <p:spTgt spid="52650"/>
                                        </p:tgtEl>
                                        <p:attrNameLst>
                                          <p:attrName>style.visibility</p:attrName>
                                        </p:attrNameLst>
                                      </p:cBhvr>
                                      <p:to>
                                        <p:strVal val="hidden"/>
                                      </p:to>
                                    </p:set>
                                  </p:childTnLst>
                                </p:cTn>
                              </p:par>
                            </p:childTnLst>
                          </p:cTn>
                        </p:par>
                      </p:childTnLst>
                    </p:cTn>
                  </p:par>
                </p:childTnLst>
              </p:cTn>
              <p:nextCondLst>
                <p:cond evt="onClick" delay="0">
                  <p:tgtEl>
                    <p:spTgt spid="52639"/>
                  </p:tgtEl>
                </p:cond>
              </p:nextCondLst>
            </p:seq>
            <p:seq concurrent="1" nextAc="seek">
              <p:cTn id="41" restart="whenNotActive" fill="hold" evtFilter="cancelBubble" nodeType="interactiveSeq">
                <p:stCondLst>
                  <p:cond evt="onClick" delay="0">
                    <p:tgtEl>
                      <p:spTgt spid="5264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grpId="0" nodeType="withEffect">
                                  <p:stCondLst>
                                    <p:cond delay="0"/>
                                  </p:stCondLst>
                                  <p:childTnLst>
                                    <p:animEffect transition="out" filter="fade">
                                      <p:cBhvr>
                                        <p:cTn id="45" dur="2000"/>
                                        <p:tgtEl>
                                          <p:spTgt spid="52640"/>
                                        </p:tgtEl>
                                      </p:cBhvr>
                                    </p:animEffect>
                                    <p:set>
                                      <p:cBhvr>
                                        <p:cTn id="46" dur="1" fill="hold">
                                          <p:stCondLst>
                                            <p:cond delay="1999"/>
                                          </p:stCondLst>
                                        </p:cTn>
                                        <p:tgtEl>
                                          <p:spTgt spid="52640"/>
                                        </p:tgtEl>
                                        <p:attrNameLst>
                                          <p:attrName>style.visibility</p:attrName>
                                        </p:attrNameLst>
                                      </p:cBhvr>
                                      <p:to>
                                        <p:strVal val="hidden"/>
                                      </p:to>
                                    </p:set>
                                  </p:childTnLst>
                                </p:cTn>
                              </p:par>
                              <p:par>
                                <p:cTn id="47" presetID="8" presetClass="entr" presetSubtype="16" fill="hold" grpId="0" nodeType="withEffect">
                                  <p:stCondLst>
                                    <p:cond delay="0"/>
                                  </p:stCondLst>
                                  <p:childTnLst>
                                    <p:set>
                                      <p:cBhvr>
                                        <p:cTn id="48" dur="1" fill="hold">
                                          <p:stCondLst>
                                            <p:cond delay="0"/>
                                          </p:stCondLst>
                                        </p:cTn>
                                        <p:tgtEl>
                                          <p:spTgt spid="52651"/>
                                        </p:tgtEl>
                                        <p:attrNameLst>
                                          <p:attrName>style.visibility</p:attrName>
                                        </p:attrNameLst>
                                      </p:cBhvr>
                                      <p:to>
                                        <p:strVal val="visible"/>
                                      </p:to>
                                    </p:set>
                                    <p:animEffect transition="in" filter="diamond(in)">
                                      <p:cBhvr>
                                        <p:cTn id="49" dur="3000"/>
                                        <p:tgtEl>
                                          <p:spTgt spid="52651"/>
                                        </p:tgtEl>
                                      </p:cBhvr>
                                    </p:animEffect>
                                  </p:childTnLst>
                                </p:cTn>
                              </p:par>
                            </p:childTnLst>
                          </p:cTn>
                        </p:par>
                        <p:par>
                          <p:cTn id="50" fill="hold" nodeType="afterGroup">
                            <p:stCondLst>
                              <p:cond delay="3000"/>
                            </p:stCondLst>
                            <p:childTnLst>
                              <p:par>
                                <p:cTn id="51" presetID="53" presetClass="entr" presetSubtype="0" fill="hold" grpId="0" nodeType="afterEffect">
                                  <p:stCondLst>
                                    <p:cond delay="0"/>
                                  </p:stCondLst>
                                  <p:childTnLst>
                                    <p:set>
                                      <p:cBhvr>
                                        <p:cTn id="52" dur="1" fill="hold">
                                          <p:stCondLst>
                                            <p:cond delay="0"/>
                                          </p:stCondLst>
                                        </p:cTn>
                                        <p:tgtEl>
                                          <p:spTgt spid="52654"/>
                                        </p:tgtEl>
                                        <p:attrNameLst>
                                          <p:attrName>style.visibility</p:attrName>
                                        </p:attrNameLst>
                                      </p:cBhvr>
                                      <p:to>
                                        <p:strVal val="visible"/>
                                      </p:to>
                                    </p:set>
                                    <p:anim calcmode="lin" valueType="num">
                                      <p:cBhvr>
                                        <p:cTn id="53" dur="3000" fill="hold"/>
                                        <p:tgtEl>
                                          <p:spTgt spid="52654"/>
                                        </p:tgtEl>
                                        <p:attrNameLst>
                                          <p:attrName>ppt_w</p:attrName>
                                        </p:attrNameLst>
                                      </p:cBhvr>
                                      <p:tavLst>
                                        <p:tav tm="0">
                                          <p:val>
                                            <p:fltVal val="0"/>
                                          </p:val>
                                        </p:tav>
                                        <p:tav tm="100000">
                                          <p:val>
                                            <p:strVal val="#ppt_w"/>
                                          </p:val>
                                        </p:tav>
                                      </p:tavLst>
                                    </p:anim>
                                    <p:anim calcmode="lin" valueType="num">
                                      <p:cBhvr>
                                        <p:cTn id="54" dur="3000" fill="hold"/>
                                        <p:tgtEl>
                                          <p:spTgt spid="52654"/>
                                        </p:tgtEl>
                                        <p:attrNameLst>
                                          <p:attrName>ppt_h</p:attrName>
                                        </p:attrNameLst>
                                      </p:cBhvr>
                                      <p:tavLst>
                                        <p:tav tm="0">
                                          <p:val>
                                            <p:fltVal val="0"/>
                                          </p:val>
                                        </p:tav>
                                        <p:tav tm="100000">
                                          <p:val>
                                            <p:strVal val="#ppt_h"/>
                                          </p:val>
                                        </p:tav>
                                      </p:tavLst>
                                    </p:anim>
                                    <p:animEffect transition="in" filter="fade">
                                      <p:cBhvr>
                                        <p:cTn id="55" dur="3000"/>
                                        <p:tgtEl>
                                          <p:spTgt spid="52654"/>
                                        </p:tgtEl>
                                      </p:cBhvr>
                                    </p:animEffect>
                                  </p:childTnLst>
                                </p:cTn>
                              </p:par>
                            </p:childTnLst>
                          </p:cTn>
                        </p:par>
                        <p:par>
                          <p:cTn id="56" fill="hold" nodeType="afterGroup">
                            <p:stCondLst>
                              <p:cond delay="6000"/>
                            </p:stCondLst>
                            <p:childTnLst>
                              <p:par>
                                <p:cTn id="57" presetID="8" presetClass="exit" presetSubtype="16" fill="hold" grpId="1" nodeType="afterEffect">
                                  <p:stCondLst>
                                    <p:cond delay="0"/>
                                  </p:stCondLst>
                                  <p:childTnLst>
                                    <p:animEffect transition="out" filter="diamond(in)">
                                      <p:cBhvr>
                                        <p:cTn id="58" dur="2000"/>
                                        <p:tgtEl>
                                          <p:spTgt spid="52654"/>
                                        </p:tgtEl>
                                      </p:cBhvr>
                                    </p:animEffect>
                                    <p:set>
                                      <p:cBhvr>
                                        <p:cTn id="59" dur="1" fill="hold">
                                          <p:stCondLst>
                                            <p:cond delay="1999"/>
                                          </p:stCondLst>
                                        </p:cTn>
                                        <p:tgtEl>
                                          <p:spTgt spid="52654"/>
                                        </p:tgtEl>
                                        <p:attrNameLst>
                                          <p:attrName>style.visibility</p:attrName>
                                        </p:attrNameLst>
                                      </p:cBhvr>
                                      <p:to>
                                        <p:strVal val="hidden"/>
                                      </p:to>
                                    </p:set>
                                  </p:childTnLst>
                                </p:cTn>
                              </p:par>
                            </p:childTnLst>
                          </p:cTn>
                        </p:par>
                        <p:par>
                          <p:cTn id="60" fill="hold" nodeType="afterGroup">
                            <p:stCondLst>
                              <p:cond delay="8000"/>
                            </p:stCondLst>
                            <p:childTnLst>
                              <p:par>
                                <p:cTn id="61" presetID="8" presetClass="exit" presetSubtype="16" fill="hold" grpId="1" nodeType="afterEffect">
                                  <p:stCondLst>
                                    <p:cond delay="0"/>
                                  </p:stCondLst>
                                  <p:childTnLst>
                                    <p:animEffect transition="out" filter="diamond(in)">
                                      <p:cBhvr>
                                        <p:cTn id="62" dur="5000"/>
                                        <p:tgtEl>
                                          <p:spTgt spid="52651"/>
                                        </p:tgtEl>
                                      </p:cBhvr>
                                    </p:animEffect>
                                    <p:set>
                                      <p:cBhvr>
                                        <p:cTn id="63" dur="1" fill="hold">
                                          <p:stCondLst>
                                            <p:cond delay="4999"/>
                                          </p:stCondLst>
                                        </p:cTn>
                                        <p:tgtEl>
                                          <p:spTgt spid="52651"/>
                                        </p:tgtEl>
                                        <p:attrNameLst>
                                          <p:attrName>style.visibility</p:attrName>
                                        </p:attrNameLst>
                                      </p:cBhvr>
                                      <p:to>
                                        <p:strVal val="hidden"/>
                                      </p:to>
                                    </p:set>
                                  </p:childTnLst>
                                </p:cTn>
                              </p:par>
                            </p:childTnLst>
                          </p:cTn>
                        </p:par>
                      </p:childTnLst>
                    </p:cTn>
                  </p:par>
                </p:childTnLst>
              </p:cTn>
              <p:nextCondLst>
                <p:cond evt="onClick" delay="0">
                  <p:tgtEl>
                    <p:spTgt spid="52640"/>
                  </p:tgtEl>
                </p:cond>
              </p:nextCondLst>
            </p:seq>
            <p:seq concurrent="1" nextAc="seek">
              <p:cTn id="64" restart="whenNotActive" fill="hold" evtFilter="cancelBubble" nodeType="interactiveSeq">
                <p:stCondLst>
                  <p:cond evt="onClick" delay="0">
                    <p:tgtEl>
                      <p:spTgt spid="5264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0" presetClass="exit" presetSubtype="0" fill="hold" grpId="0" nodeType="withEffect">
                                  <p:stCondLst>
                                    <p:cond delay="0"/>
                                  </p:stCondLst>
                                  <p:childTnLst>
                                    <p:animEffect transition="out" filter="fade">
                                      <p:cBhvr>
                                        <p:cTn id="68" dur="2000"/>
                                        <p:tgtEl>
                                          <p:spTgt spid="52641"/>
                                        </p:tgtEl>
                                      </p:cBhvr>
                                    </p:animEffect>
                                    <p:set>
                                      <p:cBhvr>
                                        <p:cTn id="69" dur="1" fill="hold">
                                          <p:stCondLst>
                                            <p:cond delay="1999"/>
                                          </p:stCondLst>
                                        </p:cTn>
                                        <p:tgtEl>
                                          <p:spTgt spid="52641"/>
                                        </p:tgtEl>
                                        <p:attrNameLst>
                                          <p:attrName>style.visibility</p:attrName>
                                        </p:attrNameLst>
                                      </p:cBhvr>
                                      <p:to>
                                        <p:strVal val="hidden"/>
                                      </p:to>
                                    </p:set>
                                  </p:childTnLst>
                                </p:cTn>
                              </p:par>
                              <p:par>
                                <p:cTn id="70" presetID="8" presetClass="entr" presetSubtype="16" fill="hold" grpId="0" nodeType="withEffect">
                                  <p:stCondLst>
                                    <p:cond delay="0"/>
                                  </p:stCondLst>
                                  <p:childTnLst>
                                    <p:set>
                                      <p:cBhvr>
                                        <p:cTn id="71" dur="1" fill="hold">
                                          <p:stCondLst>
                                            <p:cond delay="0"/>
                                          </p:stCondLst>
                                        </p:cTn>
                                        <p:tgtEl>
                                          <p:spTgt spid="52652"/>
                                        </p:tgtEl>
                                        <p:attrNameLst>
                                          <p:attrName>style.visibility</p:attrName>
                                        </p:attrNameLst>
                                      </p:cBhvr>
                                      <p:to>
                                        <p:strVal val="visible"/>
                                      </p:to>
                                    </p:set>
                                    <p:animEffect transition="in" filter="diamond(in)">
                                      <p:cBhvr>
                                        <p:cTn id="72" dur="3000"/>
                                        <p:tgtEl>
                                          <p:spTgt spid="52652"/>
                                        </p:tgtEl>
                                      </p:cBhvr>
                                    </p:animEffect>
                                  </p:childTnLst>
                                </p:cTn>
                              </p:par>
                            </p:childTnLst>
                          </p:cTn>
                        </p:par>
                        <p:par>
                          <p:cTn id="73" fill="hold" nodeType="afterGroup">
                            <p:stCondLst>
                              <p:cond delay="3000"/>
                            </p:stCondLst>
                            <p:childTnLst>
                              <p:par>
                                <p:cTn id="74" presetID="53" presetClass="entr" presetSubtype="0" fill="hold" grpId="0" nodeType="afterEffect">
                                  <p:stCondLst>
                                    <p:cond delay="0"/>
                                  </p:stCondLst>
                                  <p:childTnLst>
                                    <p:set>
                                      <p:cBhvr>
                                        <p:cTn id="75" dur="1" fill="hold">
                                          <p:stCondLst>
                                            <p:cond delay="0"/>
                                          </p:stCondLst>
                                        </p:cTn>
                                        <p:tgtEl>
                                          <p:spTgt spid="52655"/>
                                        </p:tgtEl>
                                        <p:attrNameLst>
                                          <p:attrName>style.visibility</p:attrName>
                                        </p:attrNameLst>
                                      </p:cBhvr>
                                      <p:to>
                                        <p:strVal val="visible"/>
                                      </p:to>
                                    </p:set>
                                    <p:anim calcmode="lin" valueType="num">
                                      <p:cBhvr>
                                        <p:cTn id="76" dur="3000" fill="hold"/>
                                        <p:tgtEl>
                                          <p:spTgt spid="52655"/>
                                        </p:tgtEl>
                                        <p:attrNameLst>
                                          <p:attrName>ppt_w</p:attrName>
                                        </p:attrNameLst>
                                      </p:cBhvr>
                                      <p:tavLst>
                                        <p:tav tm="0">
                                          <p:val>
                                            <p:fltVal val="0"/>
                                          </p:val>
                                        </p:tav>
                                        <p:tav tm="100000">
                                          <p:val>
                                            <p:strVal val="#ppt_w"/>
                                          </p:val>
                                        </p:tav>
                                      </p:tavLst>
                                    </p:anim>
                                    <p:anim calcmode="lin" valueType="num">
                                      <p:cBhvr>
                                        <p:cTn id="77" dur="3000" fill="hold"/>
                                        <p:tgtEl>
                                          <p:spTgt spid="52655"/>
                                        </p:tgtEl>
                                        <p:attrNameLst>
                                          <p:attrName>ppt_h</p:attrName>
                                        </p:attrNameLst>
                                      </p:cBhvr>
                                      <p:tavLst>
                                        <p:tav tm="0">
                                          <p:val>
                                            <p:fltVal val="0"/>
                                          </p:val>
                                        </p:tav>
                                        <p:tav tm="100000">
                                          <p:val>
                                            <p:strVal val="#ppt_h"/>
                                          </p:val>
                                        </p:tav>
                                      </p:tavLst>
                                    </p:anim>
                                    <p:animEffect transition="in" filter="fade">
                                      <p:cBhvr>
                                        <p:cTn id="78" dur="3000"/>
                                        <p:tgtEl>
                                          <p:spTgt spid="52655"/>
                                        </p:tgtEl>
                                      </p:cBhvr>
                                    </p:animEffect>
                                  </p:childTnLst>
                                </p:cTn>
                              </p:par>
                            </p:childTnLst>
                          </p:cTn>
                        </p:par>
                        <p:par>
                          <p:cTn id="79" fill="hold" nodeType="afterGroup">
                            <p:stCondLst>
                              <p:cond delay="6000"/>
                            </p:stCondLst>
                            <p:childTnLst>
                              <p:par>
                                <p:cTn id="80" presetID="8" presetClass="exit" presetSubtype="16" fill="hold" grpId="1" nodeType="afterEffect">
                                  <p:stCondLst>
                                    <p:cond delay="0"/>
                                  </p:stCondLst>
                                  <p:childTnLst>
                                    <p:animEffect transition="out" filter="diamond(in)">
                                      <p:cBhvr>
                                        <p:cTn id="81" dur="2000"/>
                                        <p:tgtEl>
                                          <p:spTgt spid="52655"/>
                                        </p:tgtEl>
                                      </p:cBhvr>
                                    </p:animEffect>
                                    <p:set>
                                      <p:cBhvr>
                                        <p:cTn id="82" dur="1" fill="hold">
                                          <p:stCondLst>
                                            <p:cond delay="1999"/>
                                          </p:stCondLst>
                                        </p:cTn>
                                        <p:tgtEl>
                                          <p:spTgt spid="52655"/>
                                        </p:tgtEl>
                                        <p:attrNameLst>
                                          <p:attrName>style.visibility</p:attrName>
                                        </p:attrNameLst>
                                      </p:cBhvr>
                                      <p:to>
                                        <p:strVal val="hidden"/>
                                      </p:to>
                                    </p:set>
                                  </p:childTnLst>
                                </p:cTn>
                              </p:par>
                            </p:childTnLst>
                          </p:cTn>
                        </p:par>
                        <p:par>
                          <p:cTn id="83" fill="hold" nodeType="afterGroup">
                            <p:stCondLst>
                              <p:cond delay="8000"/>
                            </p:stCondLst>
                            <p:childTnLst>
                              <p:par>
                                <p:cTn id="84" presetID="8" presetClass="exit" presetSubtype="16" fill="hold" grpId="1" nodeType="afterEffect">
                                  <p:stCondLst>
                                    <p:cond delay="0"/>
                                  </p:stCondLst>
                                  <p:childTnLst>
                                    <p:animEffect transition="out" filter="diamond(in)">
                                      <p:cBhvr>
                                        <p:cTn id="85" dur="5000"/>
                                        <p:tgtEl>
                                          <p:spTgt spid="52652"/>
                                        </p:tgtEl>
                                      </p:cBhvr>
                                    </p:animEffect>
                                    <p:set>
                                      <p:cBhvr>
                                        <p:cTn id="86" dur="1" fill="hold">
                                          <p:stCondLst>
                                            <p:cond delay="4999"/>
                                          </p:stCondLst>
                                        </p:cTn>
                                        <p:tgtEl>
                                          <p:spTgt spid="52652"/>
                                        </p:tgtEl>
                                        <p:attrNameLst>
                                          <p:attrName>style.visibility</p:attrName>
                                        </p:attrNameLst>
                                      </p:cBhvr>
                                      <p:to>
                                        <p:strVal val="hidden"/>
                                      </p:to>
                                    </p:set>
                                  </p:childTnLst>
                                </p:cTn>
                              </p:par>
                            </p:childTnLst>
                          </p:cTn>
                        </p:par>
                      </p:childTnLst>
                    </p:cTn>
                  </p:par>
                </p:childTnLst>
              </p:cTn>
              <p:nextCondLst>
                <p:cond evt="onClick" delay="0">
                  <p:tgtEl>
                    <p:spTgt spid="52641"/>
                  </p:tgtEl>
                </p:cond>
              </p:nextCondLst>
            </p:seq>
            <p:seq concurrent="1" nextAc="seek">
              <p:cTn id="87" restart="whenNotActive" fill="hold" evtFilter="cancelBubble" nodeType="interactiveSeq">
                <p:stCondLst>
                  <p:cond evt="onClick" delay="0">
                    <p:tgtEl>
                      <p:spTgt spid="5264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0" presetClass="exit" presetSubtype="0" fill="hold" grpId="0" nodeType="withEffect">
                                  <p:stCondLst>
                                    <p:cond delay="0"/>
                                  </p:stCondLst>
                                  <p:childTnLst>
                                    <p:animEffect transition="out" filter="fade">
                                      <p:cBhvr>
                                        <p:cTn id="91" dur="2000"/>
                                        <p:tgtEl>
                                          <p:spTgt spid="52642"/>
                                        </p:tgtEl>
                                      </p:cBhvr>
                                    </p:animEffect>
                                    <p:set>
                                      <p:cBhvr>
                                        <p:cTn id="92" dur="1" fill="hold">
                                          <p:stCondLst>
                                            <p:cond delay="1999"/>
                                          </p:stCondLst>
                                        </p:cTn>
                                        <p:tgtEl>
                                          <p:spTgt spid="52642"/>
                                        </p:tgtEl>
                                        <p:attrNameLst>
                                          <p:attrName>style.visibility</p:attrName>
                                        </p:attrNameLst>
                                      </p:cBhvr>
                                      <p:to>
                                        <p:strVal val="hidden"/>
                                      </p:to>
                                    </p:set>
                                  </p:childTnLst>
                                </p:cTn>
                              </p:par>
                              <p:par>
                                <p:cTn id="93" presetID="8" presetClass="entr" presetSubtype="16" fill="hold" grpId="0" nodeType="withEffect">
                                  <p:stCondLst>
                                    <p:cond delay="0"/>
                                  </p:stCondLst>
                                  <p:childTnLst>
                                    <p:set>
                                      <p:cBhvr>
                                        <p:cTn id="94" dur="1" fill="hold">
                                          <p:stCondLst>
                                            <p:cond delay="0"/>
                                          </p:stCondLst>
                                        </p:cTn>
                                        <p:tgtEl>
                                          <p:spTgt spid="52653"/>
                                        </p:tgtEl>
                                        <p:attrNameLst>
                                          <p:attrName>style.visibility</p:attrName>
                                        </p:attrNameLst>
                                      </p:cBhvr>
                                      <p:to>
                                        <p:strVal val="visible"/>
                                      </p:to>
                                    </p:set>
                                    <p:animEffect transition="in" filter="diamond(in)">
                                      <p:cBhvr>
                                        <p:cTn id="95" dur="3000"/>
                                        <p:tgtEl>
                                          <p:spTgt spid="52653"/>
                                        </p:tgtEl>
                                      </p:cBhvr>
                                    </p:animEffect>
                                  </p:childTnLst>
                                </p:cTn>
                              </p:par>
                            </p:childTnLst>
                          </p:cTn>
                        </p:par>
                        <p:par>
                          <p:cTn id="96" fill="hold" nodeType="afterGroup">
                            <p:stCondLst>
                              <p:cond delay="3000"/>
                            </p:stCondLst>
                            <p:childTnLst>
                              <p:par>
                                <p:cTn id="97" presetID="53" presetClass="entr" presetSubtype="0" fill="hold" grpId="0" nodeType="afterEffect">
                                  <p:stCondLst>
                                    <p:cond delay="0"/>
                                  </p:stCondLst>
                                  <p:childTnLst>
                                    <p:set>
                                      <p:cBhvr>
                                        <p:cTn id="98" dur="1" fill="hold">
                                          <p:stCondLst>
                                            <p:cond delay="0"/>
                                          </p:stCondLst>
                                        </p:cTn>
                                        <p:tgtEl>
                                          <p:spTgt spid="52656"/>
                                        </p:tgtEl>
                                        <p:attrNameLst>
                                          <p:attrName>style.visibility</p:attrName>
                                        </p:attrNameLst>
                                      </p:cBhvr>
                                      <p:to>
                                        <p:strVal val="visible"/>
                                      </p:to>
                                    </p:set>
                                    <p:anim calcmode="lin" valueType="num">
                                      <p:cBhvr>
                                        <p:cTn id="99" dur="3000" fill="hold"/>
                                        <p:tgtEl>
                                          <p:spTgt spid="52656"/>
                                        </p:tgtEl>
                                        <p:attrNameLst>
                                          <p:attrName>ppt_w</p:attrName>
                                        </p:attrNameLst>
                                      </p:cBhvr>
                                      <p:tavLst>
                                        <p:tav tm="0">
                                          <p:val>
                                            <p:fltVal val="0"/>
                                          </p:val>
                                        </p:tav>
                                        <p:tav tm="100000">
                                          <p:val>
                                            <p:strVal val="#ppt_w"/>
                                          </p:val>
                                        </p:tav>
                                      </p:tavLst>
                                    </p:anim>
                                    <p:anim calcmode="lin" valueType="num">
                                      <p:cBhvr>
                                        <p:cTn id="100" dur="3000" fill="hold"/>
                                        <p:tgtEl>
                                          <p:spTgt spid="52656"/>
                                        </p:tgtEl>
                                        <p:attrNameLst>
                                          <p:attrName>ppt_h</p:attrName>
                                        </p:attrNameLst>
                                      </p:cBhvr>
                                      <p:tavLst>
                                        <p:tav tm="0">
                                          <p:val>
                                            <p:fltVal val="0"/>
                                          </p:val>
                                        </p:tav>
                                        <p:tav tm="100000">
                                          <p:val>
                                            <p:strVal val="#ppt_h"/>
                                          </p:val>
                                        </p:tav>
                                      </p:tavLst>
                                    </p:anim>
                                    <p:animEffect transition="in" filter="fade">
                                      <p:cBhvr>
                                        <p:cTn id="101" dur="3000"/>
                                        <p:tgtEl>
                                          <p:spTgt spid="52656"/>
                                        </p:tgtEl>
                                      </p:cBhvr>
                                    </p:animEffect>
                                  </p:childTnLst>
                                </p:cTn>
                              </p:par>
                            </p:childTnLst>
                          </p:cTn>
                        </p:par>
                        <p:par>
                          <p:cTn id="102" fill="hold" nodeType="afterGroup">
                            <p:stCondLst>
                              <p:cond delay="6000"/>
                            </p:stCondLst>
                            <p:childTnLst>
                              <p:par>
                                <p:cTn id="103" presetID="8" presetClass="exit" presetSubtype="16" fill="hold" grpId="1" nodeType="afterEffect">
                                  <p:stCondLst>
                                    <p:cond delay="0"/>
                                  </p:stCondLst>
                                  <p:childTnLst>
                                    <p:animEffect transition="out" filter="diamond(in)">
                                      <p:cBhvr>
                                        <p:cTn id="104" dur="2000"/>
                                        <p:tgtEl>
                                          <p:spTgt spid="52656"/>
                                        </p:tgtEl>
                                      </p:cBhvr>
                                    </p:animEffect>
                                    <p:set>
                                      <p:cBhvr>
                                        <p:cTn id="105" dur="1" fill="hold">
                                          <p:stCondLst>
                                            <p:cond delay="1999"/>
                                          </p:stCondLst>
                                        </p:cTn>
                                        <p:tgtEl>
                                          <p:spTgt spid="52656"/>
                                        </p:tgtEl>
                                        <p:attrNameLst>
                                          <p:attrName>style.visibility</p:attrName>
                                        </p:attrNameLst>
                                      </p:cBhvr>
                                      <p:to>
                                        <p:strVal val="hidden"/>
                                      </p:to>
                                    </p:set>
                                  </p:childTnLst>
                                </p:cTn>
                              </p:par>
                            </p:childTnLst>
                          </p:cTn>
                        </p:par>
                        <p:par>
                          <p:cTn id="106" fill="hold" nodeType="afterGroup">
                            <p:stCondLst>
                              <p:cond delay="8000"/>
                            </p:stCondLst>
                            <p:childTnLst>
                              <p:par>
                                <p:cTn id="107" presetID="8" presetClass="exit" presetSubtype="16" fill="hold" grpId="1" nodeType="afterEffect">
                                  <p:stCondLst>
                                    <p:cond delay="0"/>
                                  </p:stCondLst>
                                  <p:childTnLst>
                                    <p:animEffect transition="out" filter="diamond(in)">
                                      <p:cBhvr>
                                        <p:cTn id="108" dur="5000"/>
                                        <p:tgtEl>
                                          <p:spTgt spid="52653"/>
                                        </p:tgtEl>
                                      </p:cBhvr>
                                    </p:animEffect>
                                    <p:set>
                                      <p:cBhvr>
                                        <p:cTn id="109" dur="1" fill="hold">
                                          <p:stCondLst>
                                            <p:cond delay="4999"/>
                                          </p:stCondLst>
                                        </p:cTn>
                                        <p:tgtEl>
                                          <p:spTgt spid="52653"/>
                                        </p:tgtEl>
                                        <p:attrNameLst>
                                          <p:attrName>style.visibility</p:attrName>
                                        </p:attrNameLst>
                                      </p:cBhvr>
                                      <p:to>
                                        <p:strVal val="hidden"/>
                                      </p:to>
                                    </p:set>
                                  </p:childTnLst>
                                </p:cTn>
                              </p:par>
                            </p:childTnLst>
                          </p:cTn>
                        </p:par>
                      </p:childTnLst>
                    </p:cTn>
                  </p:par>
                </p:childTnLst>
              </p:cTn>
              <p:nextCondLst>
                <p:cond evt="onClick" delay="0">
                  <p:tgtEl>
                    <p:spTgt spid="52642"/>
                  </p:tgtEl>
                </p:cond>
              </p:nextCondLst>
            </p:seq>
            <p:seq concurrent="1" nextAc="seek">
              <p:cTn id="110" restart="whenNotActive" fill="hold" evtFilter="cancelBubble" nodeType="interactiveSeq">
                <p:stCondLst>
                  <p:cond evt="onClick" delay="0">
                    <p:tgtEl>
                      <p:spTgt spid="5264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xit" presetSubtype="0" fill="hold" grpId="0" nodeType="withEffect">
                                  <p:stCondLst>
                                    <p:cond delay="0"/>
                                  </p:stCondLst>
                                  <p:childTnLst>
                                    <p:animEffect transition="out" filter="fade">
                                      <p:cBhvr>
                                        <p:cTn id="114" dur="2000"/>
                                        <p:tgtEl>
                                          <p:spTgt spid="52643"/>
                                        </p:tgtEl>
                                      </p:cBhvr>
                                    </p:animEffect>
                                    <p:set>
                                      <p:cBhvr>
                                        <p:cTn id="115" dur="1" fill="hold">
                                          <p:stCondLst>
                                            <p:cond delay="1999"/>
                                          </p:stCondLst>
                                        </p:cTn>
                                        <p:tgtEl>
                                          <p:spTgt spid="52643"/>
                                        </p:tgtEl>
                                        <p:attrNameLst>
                                          <p:attrName>style.visibility</p:attrName>
                                        </p:attrNameLst>
                                      </p:cBhvr>
                                      <p:to>
                                        <p:strVal val="hidden"/>
                                      </p:to>
                                    </p:set>
                                  </p:childTnLst>
                                </p:cTn>
                              </p:par>
                              <p:par>
                                <p:cTn id="116" presetID="8" presetClass="entr" presetSubtype="16" fill="hold" grpId="0" nodeType="withEffect">
                                  <p:stCondLst>
                                    <p:cond delay="0"/>
                                  </p:stCondLst>
                                  <p:childTnLst>
                                    <p:set>
                                      <p:cBhvr>
                                        <p:cTn id="117" dur="1" fill="hold">
                                          <p:stCondLst>
                                            <p:cond delay="0"/>
                                          </p:stCondLst>
                                        </p:cTn>
                                        <p:tgtEl>
                                          <p:spTgt spid="52657"/>
                                        </p:tgtEl>
                                        <p:attrNameLst>
                                          <p:attrName>style.visibility</p:attrName>
                                        </p:attrNameLst>
                                      </p:cBhvr>
                                      <p:to>
                                        <p:strVal val="visible"/>
                                      </p:to>
                                    </p:set>
                                    <p:animEffect transition="in" filter="diamond(in)">
                                      <p:cBhvr>
                                        <p:cTn id="118" dur="2000"/>
                                        <p:tgtEl>
                                          <p:spTgt spid="52657"/>
                                        </p:tgtEl>
                                      </p:cBhvr>
                                    </p:animEffect>
                                  </p:childTnLst>
                                </p:cTn>
                              </p:par>
                              <p:par>
                                <p:cTn id="119" presetID="8" presetClass="entr" presetSubtype="32" fill="hold" nodeType="withEffect">
                                  <p:stCondLst>
                                    <p:cond delay="0"/>
                                  </p:stCondLst>
                                  <p:childTnLst>
                                    <p:set>
                                      <p:cBhvr>
                                        <p:cTn id="120" dur="1" fill="hold">
                                          <p:stCondLst>
                                            <p:cond delay="0"/>
                                          </p:stCondLst>
                                        </p:cTn>
                                        <p:tgtEl>
                                          <p:spTgt spid="52658"/>
                                        </p:tgtEl>
                                        <p:attrNameLst>
                                          <p:attrName>style.visibility</p:attrName>
                                        </p:attrNameLst>
                                      </p:cBhvr>
                                      <p:to>
                                        <p:strVal val="visible"/>
                                      </p:to>
                                    </p:set>
                                    <p:animEffect transition="in" filter="diamond(out)">
                                      <p:cBhvr>
                                        <p:cTn id="121" dur="2000"/>
                                        <p:tgtEl>
                                          <p:spTgt spid="52658"/>
                                        </p:tgtEl>
                                      </p:cBhvr>
                                    </p:animEffect>
                                  </p:childTnLst>
                                </p:cTn>
                              </p:par>
                            </p:childTnLst>
                          </p:cTn>
                        </p:par>
                        <p:par>
                          <p:cTn id="122" fill="hold" nodeType="afterGroup">
                            <p:stCondLst>
                              <p:cond delay="2000"/>
                            </p:stCondLst>
                            <p:childTnLst>
                              <p:par>
                                <p:cTn id="123" presetID="8" presetClass="exit" presetSubtype="32" fill="hold" nodeType="afterEffect">
                                  <p:stCondLst>
                                    <p:cond delay="0"/>
                                  </p:stCondLst>
                                  <p:childTnLst>
                                    <p:animEffect transition="out" filter="diamond(out)">
                                      <p:cBhvr>
                                        <p:cTn id="124" dur="5000"/>
                                        <p:tgtEl>
                                          <p:spTgt spid="52658"/>
                                        </p:tgtEl>
                                      </p:cBhvr>
                                    </p:animEffect>
                                    <p:set>
                                      <p:cBhvr>
                                        <p:cTn id="125" dur="1" fill="hold">
                                          <p:stCondLst>
                                            <p:cond delay="4999"/>
                                          </p:stCondLst>
                                        </p:cTn>
                                        <p:tgtEl>
                                          <p:spTgt spid="52658"/>
                                        </p:tgtEl>
                                        <p:attrNameLst>
                                          <p:attrName>style.visibility</p:attrName>
                                        </p:attrNameLst>
                                      </p:cBhvr>
                                      <p:to>
                                        <p:strVal val="hidden"/>
                                      </p:to>
                                    </p:set>
                                  </p:childTnLst>
                                </p:cTn>
                              </p:par>
                            </p:childTnLst>
                          </p:cTn>
                        </p:par>
                        <p:par>
                          <p:cTn id="126" fill="hold" nodeType="afterGroup">
                            <p:stCondLst>
                              <p:cond delay="7000"/>
                            </p:stCondLst>
                            <p:childTnLst>
                              <p:par>
                                <p:cTn id="127" presetID="8" presetClass="exit" presetSubtype="16" fill="hold" grpId="1" nodeType="afterEffect">
                                  <p:stCondLst>
                                    <p:cond delay="0"/>
                                  </p:stCondLst>
                                  <p:childTnLst>
                                    <p:animEffect transition="out" filter="diamond(in)">
                                      <p:cBhvr>
                                        <p:cTn id="128" dur="5000"/>
                                        <p:tgtEl>
                                          <p:spTgt spid="52657"/>
                                        </p:tgtEl>
                                      </p:cBhvr>
                                    </p:animEffect>
                                    <p:set>
                                      <p:cBhvr>
                                        <p:cTn id="129" dur="1" fill="hold">
                                          <p:stCondLst>
                                            <p:cond delay="4999"/>
                                          </p:stCondLst>
                                        </p:cTn>
                                        <p:tgtEl>
                                          <p:spTgt spid="52657"/>
                                        </p:tgtEl>
                                        <p:attrNameLst>
                                          <p:attrName>style.visibility</p:attrName>
                                        </p:attrNameLst>
                                      </p:cBhvr>
                                      <p:to>
                                        <p:strVal val="hidden"/>
                                      </p:to>
                                    </p:set>
                                  </p:childTnLst>
                                </p:cTn>
                              </p:par>
                            </p:childTnLst>
                          </p:cTn>
                        </p:par>
                      </p:childTnLst>
                    </p:cTn>
                  </p:par>
                </p:childTnLst>
              </p:cTn>
              <p:nextCondLst>
                <p:cond evt="onClick" delay="0">
                  <p:tgtEl>
                    <p:spTgt spid="52643"/>
                  </p:tgtEl>
                </p:cond>
              </p:nextCondLst>
            </p:seq>
            <p:seq concurrent="1" nextAc="seek">
              <p:cTn id="130" restart="whenNotActive" fill="hold" evtFilter="cancelBubble" nodeType="interactiveSeq">
                <p:stCondLst>
                  <p:cond evt="onClick" delay="0">
                    <p:tgtEl>
                      <p:spTgt spid="52644"/>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10" presetClass="exit" presetSubtype="0" fill="hold" grpId="0" nodeType="withEffect">
                                  <p:stCondLst>
                                    <p:cond delay="0"/>
                                  </p:stCondLst>
                                  <p:childTnLst>
                                    <p:animEffect transition="out" filter="fade">
                                      <p:cBhvr>
                                        <p:cTn id="134" dur="2000"/>
                                        <p:tgtEl>
                                          <p:spTgt spid="52644"/>
                                        </p:tgtEl>
                                      </p:cBhvr>
                                    </p:animEffect>
                                    <p:set>
                                      <p:cBhvr>
                                        <p:cTn id="135" dur="1" fill="hold">
                                          <p:stCondLst>
                                            <p:cond delay="1999"/>
                                          </p:stCondLst>
                                        </p:cTn>
                                        <p:tgtEl>
                                          <p:spTgt spid="52644"/>
                                        </p:tgtEl>
                                        <p:attrNameLst>
                                          <p:attrName>style.visibility</p:attrName>
                                        </p:attrNameLst>
                                      </p:cBhvr>
                                      <p:to>
                                        <p:strVal val="hidden"/>
                                      </p:to>
                                    </p:set>
                                  </p:childTnLst>
                                </p:cTn>
                              </p:par>
                              <p:par>
                                <p:cTn id="136" presetID="8" presetClass="entr" presetSubtype="16" fill="hold" grpId="0" nodeType="withEffect">
                                  <p:stCondLst>
                                    <p:cond delay="0"/>
                                  </p:stCondLst>
                                  <p:childTnLst>
                                    <p:set>
                                      <p:cBhvr>
                                        <p:cTn id="137" dur="1" fill="hold">
                                          <p:stCondLst>
                                            <p:cond delay="0"/>
                                          </p:stCondLst>
                                        </p:cTn>
                                        <p:tgtEl>
                                          <p:spTgt spid="52659"/>
                                        </p:tgtEl>
                                        <p:attrNameLst>
                                          <p:attrName>style.visibility</p:attrName>
                                        </p:attrNameLst>
                                      </p:cBhvr>
                                      <p:to>
                                        <p:strVal val="visible"/>
                                      </p:to>
                                    </p:set>
                                    <p:animEffect transition="in" filter="diamond(in)">
                                      <p:cBhvr>
                                        <p:cTn id="138" dur="3000"/>
                                        <p:tgtEl>
                                          <p:spTgt spid="52659"/>
                                        </p:tgtEl>
                                      </p:cBhvr>
                                    </p:animEffect>
                                  </p:childTnLst>
                                </p:cTn>
                              </p:par>
                              <p:par>
                                <p:cTn id="139" presetID="53" presetClass="entr" presetSubtype="0" fill="hold" grpId="0" nodeType="withEffect">
                                  <p:stCondLst>
                                    <p:cond delay="0"/>
                                  </p:stCondLst>
                                  <p:childTnLst>
                                    <p:set>
                                      <p:cBhvr>
                                        <p:cTn id="140" dur="1" fill="hold">
                                          <p:stCondLst>
                                            <p:cond delay="0"/>
                                          </p:stCondLst>
                                        </p:cTn>
                                        <p:tgtEl>
                                          <p:spTgt spid="52660"/>
                                        </p:tgtEl>
                                        <p:attrNameLst>
                                          <p:attrName>style.visibility</p:attrName>
                                        </p:attrNameLst>
                                      </p:cBhvr>
                                      <p:to>
                                        <p:strVal val="visible"/>
                                      </p:to>
                                    </p:set>
                                    <p:anim calcmode="lin" valueType="num">
                                      <p:cBhvr>
                                        <p:cTn id="141" dur="3000" fill="hold"/>
                                        <p:tgtEl>
                                          <p:spTgt spid="52660"/>
                                        </p:tgtEl>
                                        <p:attrNameLst>
                                          <p:attrName>ppt_w</p:attrName>
                                        </p:attrNameLst>
                                      </p:cBhvr>
                                      <p:tavLst>
                                        <p:tav tm="0">
                                          <p:val>
                                            <p:fltVal val="0"/>
                                          </p:val>
                                        </p:tav>
                                        <p:tav tm="100000">
                                          <p:val>
                                            <p:strVal val="#ppt_w"/>
                                          </p:val>
                                        </p:tav>
                                      </p:tavLst>
                                    </p:anim>
                                    <p:anim calcmode="lin" valueType="num">
                                      <p:cBhvr>
                                        <p:cTn id="142" dur="3000" fill="hold"/>
                                        <p:tgtEl>
                                          <p:spTgt spid="52660"/>
                                        </p:tgtEl>
                                        <p:attrNameLst>
                                          <p:attrName>ppt_h</p:attrName>
                                        </p:attrNameLst>
                                      </p:cBhvr>
                                      <p:tavLst>
                                        <p:tav tm="0">
                                          <p:val>
                                            <p:fltVal val="0"/>
                                          </p:val>
                                        </p:tav>
                                        <p:tav tm="100000">
                                          <p:val>
                                            <p:strVal val="#ppt_h"/>
                                          </p:val>
                                        </p:tav>
                                      </p:tavLst>
                                    </p:anim>
                                    <p:animEffect transition="in" filter="fade">
                                      <p:cBhvr>
                                        <p:cTn id="143" dur="3000"/>
                                        <p:tgtEl>
                                          <p:spTgt spid="52660"/>
                                        </p:tgtEl>
                                      </p:cBhvr>
                                    </p:animEffect>
                                  </p:childTnLst>
                                </p:cTn>
                              </p:par>
                            </p:childTnLst>
                          </p:cTn>
                        </p:par>
                        <p:par>
                          <p:cTn id="144" fill="hold" nodeType="afterGroup">
                            <p:stCondLst>
                              <p:cond delay="3000"/>
                            </p:stCondLst>
                            <p:childTnLst>
                              <p:par>
                                <p:cTn id="145" presetID="10" presetClass="exit" presetSubtype="0" fill="hold" grpId="1" nodeType="afterEffect">
                                  <p:stCondLst>
                                    <p:cond delay="0"/>
                                  </p:stCondLst>
                                  <p:childTnLst>
                                    <p:animEffect transition="out" filter="fade">
                                      <p:cBhvr>
                                        <p:cTn id="146" dur="2000"/>
                                        <p:tgtEl>
                                          <p:spTgt spid="52660"/>
                                        </p:tgtEl>
                                      </p:cBhvr>
                                    </p:animEffect>
                                    <p:set>
                                      <p:cBhvr>
                                        <p:cTn id="147" dur="1" fill="hold">
                                          <p:stCondLst>
                                            <p:cond delay="1999"/>
                                          </p:stCondLst>
                                        </p:cTn>
                                        <p:tgtEl>
                                          <p:spTgt spid="52660"/>
                                        </p:tgtEl>
                                        <p:attrNameLst>
                                          <p:attrName>style.visibility</p:attrName>
                                        </p:attrNameLst>
                                      </p:cBhvr>
                                      <p:to>
                                        <p:strVal val="hidden"/>
                                      </p:to>
                                    </p:set>
                                  </p:childTnLst>
                                </p:cTn>
                              </p:par>
                            </p:childTnLst>
                          </p:cTn>
                        </p:par>
                        <p:par>
                          <p:cTn id="148" fill="hold" nodeType="afterGroup">
                            <p:stCondLst>
                              <p:cond delay="5000"/>
                            </p:stCondLst>
                            <p:childTnLst>
                              <p:par>
                                <p:cTn id="149" presetID="8" presetClass="exit" presetSubtype="16" fill="hold" nodeType="afterEffect">
                                  <p:stCondLst>
                                    <p:cond delay="0"/>
                                  </p:stCondLst>
                                  <p:childTnLst>
                                    <p:animEffect transition="out" filter="diamond(in)">
                                      <p:cBhvr>
                                        <p:cTn id="150" dur="5000"/>
                                        <p:tgtEl>
                                          <p:spTgt spid="52659"/>
                                        </p:tgtEl>
                                      </p:cBhvr>
                                    </p:animEffect>
                                    <p:set>
                                      <p:cBhvr>
                                        <p:cTn id="151" dur="1" fill="hold">
                                          <p:stCondLst>
                                            <p:cond delay="4999"/>
                                          </p:stCondLst>
                                        </p:cTn>
                                        <p:tgtEl>
                                          <p:spTgt spid="52659"/>
                                        </p:tgtEl>
                                        <p:attrNameLst>
                                          <p:attrName>style.visibility</p:attrName>
                                        </p:attrNameLst>
                                      </p:cBhvr>
                                      <p:to>
                                        <p:strVal val="hidden"/>
                                      </p:to>
                                    </p:set>
                                  </p:childTnLst>
                                </p:cTn>
                              </p:par>
                            </p:childTnLst>
                          </p:cTn>
                        </p:par>
                      </p:childTnLst>
                    </p:cTn>
                  </p:par>
                </p:childTnLst>
              </p:cTn>
              <p:nextCondLst>
                <p:cond evt="onClick" delay="0">
                  <p:tgtEl>
                    <p:spTgt spid="52644"/>
                  </p:tgtEl>
                </p:cond>
              </p:nextCondLst>
            </p:seq>
            <p:seq concurrent="1" nextAc="seek">
              <p:cTn id="152" restart="whenNotActive" fill="hold" evtFilter="cancelBubble" nodeType="interactiveSeq">
                <p:stCondLst>
                  <p:cond evt="onClick" delay="0">
                    <p:tgtEl>
                      <p:spTgt spid="52645"/>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xit" presetSubtype="0" fill="hold" grpId="0" nodeType="withEffect">
                                  <p:stCondLst>
                                    <p:cond delay="0"/>
                                  </p:stCondLst>
                                  <p:childTnLst>
                                    <p:animEffect transition="out" filter="fade">
                                      <p:cBhvr>
                                        <p:cTn id="156" dur="2000"/>
                                        <p:tgtEl>
                                          <p:spTgt spid="52645"/>
                                        </p:tgtEl>
                                      </p:cBhvr>
                                    </p:animEffect>
                                    <p:set>
                                      <p:cBhvr>
                                        <p:cTn id="157" dur="1" fill="hold">
                                          <p:stCondLst>
                                            <p:cond delay="1999"/>
                                          </p:stCondLst>
                                        </p:cTn>
                                        <p:tgtEl>
                                          <p:spTgt spid="52645"/>
                                        </p:tgtEl>
                                        <p:attrNameLst>
                                          <p:attrName>style.visibility</p:attrName>
                                        </p:attrNameLst>
                                      </p:cBhvr>
                                      <p:to>
                                        <p:strVal val="hidden"/>
                                      </p:to>
                                    </p:set>
                                  </p:childTnLst>
                                </p:cTn>
                              </p:par>
                              <p:par>
                                <p:cTn id="158" presetID="8" presetClass="entr" presetSubtype="16" fill="hold" grpId="0" nodeType="withEffect">
                                  <p:stCondLst>
                                    <p:cond delay="0"/>
                                  </p:stCondLst>
                                  <p:childTnLst>
                                    <p:set>
                                      <p:cBhvr>
                                        <p:cTn id="159" dur="1" fill="hold">
                                          <p:stCondLst>
                                            <p:cond delay="0"/>
                                          </p:stCondLst>
                                        </p:cTn>
                                        <p:tgtEl>
                                          <p:spTgt spid="52661"/>
                                        </p:tgtEl>
                                        <p:attrNameLst>
                                          <p:attrName>style.visibility</p:attrName>
                                        </p:attrNameLst>
                                      </p:cBhvr>
                                      <p:to>
                                        <p:strVal val="visible"/>
                                      </p:to>
                                    </p:set>
                                    <p:animEffect transition="in" filter="diamond(in)">
                                      <p:cBhvr>
                                        <p:cTn id="160" dur="3000"/>
                                        <p:tgtEl>
                                          <p:spTgt spid="52661"/>
                                        </p:tgtEl>
                                      </p:cBhvr>
                                    </p:animEffect>
                                  </p:childTnLst>
                                </p:cTn>
                              </p:par>
                              <p:par>
                                <p:cTn id="161" presetID="53" presetClass="entr" presetSubtype="0" fill="hold" grpId="0" nodeType="withEffect">
                                  <p:stCondLst>
                                    <p:cond delay="0"/>
                                  </p:stCondLst>
                                  <p:childTnLst>
                                    <p:set>
                                      <p:cBhvr>
                                        <p:cTn id="162" dur="1" fill="hold">
                                          <p:stCondLst>
                                            <p:cond delay="0"/>
                                          </p:stCondLst>
                                        </p:cTn>
                                        <p:tgtEl>
                                          <p:spTgt spid="52662"/>
                                        </p:tgtEl>
                                        <p:attrNameLst>
                                          <p:attrName>style.visibility</p:attrName>
                                        </p:attrNameLst>
                                      </p:cBhvr>
                                      <p:to>
                                        <p:strVal val="visible"/>
                                      </p:to>
                                    </p:set>
                                    <p:anim calcmode="lin" valueType="num">
                                      <p:cBhvr>
                                        <p:cTn id="163" dur="3000" fill="hold"/>
                                        <p:tgtEl>
                                          <p:spTgt spid="52662"/>
                                        </p:tgtEl>
                                        <p:attrNameLst>
                                          <p:attrName>ppt_w</p:attrName>
                                        </p:attrNameLst>
                                      </p:cBhvr>
                                      <p:tavLst>
                                        <p:tav tm="0">
                                          <p:val>
                                            <p:fltVal val="0"/>
                                          </p:val>
                                        </p:tav>
                                        <p:tav tm="100000">
                                          <p:val>
                                            <p:strVal val="#ppt_w"/>
                                          </p:val>
                                        </p:tav>
                                      </p:tavLst>
                                    </p:anim>
                                    <p:anim calcmode="lin" valueType="num">
                                      <p:cBhvr>
                                        <p:cTn id="164" dur="3000" fill="hold"/>
                                        <p:tgtEl>
                                          <p:spTgt spid="52662"/>
                                        </p:tgtEl>
                                        <p:attrNameLst>
                                          <p:attrName>ppt_h</p:attrName>
                                        </p:attrNameLst>
                                      </p:cBhvr>
                                      <p:tavLst>
                                        <p:tav tm="0">
                                          <p:val>
                                            <p:fltVal val="0"/>
                                          </p:val>
                                        </p:tav>
                                        <p:tav tm="100000">
                                          <p:val>
                                            <p:strVal val="#ppt_h"/>
                                          </p:val>
                                        </p:tav>
                                      </p:tavLst>
                                    </p:anim>
                                    <p:animEffect transition="in" filter="fade">
                                      <p:cBhvr>
                                        <p:cTn id="165" dur="3000"/>
                                        <p:tgtEl>
                                          <p:spTgt spid="52662"/>
                                        </p:tgtEl>
                                      </p:cBhvr>
                                    </p:animEffect>
                                  </p:childTnLst>
                                </p:cTn>
                              </p:par>
                            </p:childTnLst>
                          </p:cTn>
                        </p:par>
                        <p:par>
                          <p:cTn id="166" fill="hold" nodeType="afterGroup">
                            <p:stCondLst>
                              <p:cond delay="3000"/>
                            </p:stCondLst>
                            <p:childTnLst>
                              <p:par>
                                <p:cTn id="167" presetID="10" presetClass="exit" presetSubtype="0" fill="hold" grpId="1" nodeType="afterEffect">
                                  <p:stCondLst>
                                    <p:cond delay="0"/>
                                  </p:stCondLst>
                                  <p:childTnLst>
                                    <p:animEffect transition="out" filter="fade">
                                      <p:cBhvr>
                                        <p:cTn id="168" dur="2000"/>
                                        <p:tgtEl>
                                          <p:spTgt spid="52662"/>
                                        </p:tgtEl>
                                      </p:cBhvr>
                                    </p:animEffect>
                                    <p:set>
                                      <p:cBhvr>
                                        <p:cTn id="169" dur="1" fill="hold">
                                          <p:stCondLst>
                                            <p:cond delay="1999"/>
                                          </p:stCondLst>
                                        </p:cTn>
                                        <p:tgtEl>
                                          <p:spTgt spid="52662"/>
                                        </p:tgtEl>
                                        <p:attrNameLst>
                                          <p:attrName>style.visibility</p:attrName>
                                        </p:attrNameLst>
                                      </p:cBhvr>
                                      <p:to>
                                        <p:strVal val="hidden"/>
                                      </p:to>
                                    </p:set>
                                  </p:childTnLst>
                                </p:cTn>
                              </p:par>
                            </p:childTnLst>
                          </p:cTn>
                        </p:par>
                        <p:par>
                          <p:cTn id="170" fill="hold" nodeType="afterGroup">
                            <p:stCondLst>
                              <p:cond delay="5000"/>
                            </p:stCondLst>
                            <p:childTnLst>
                              <p:par>
                                <p:cTn id="171" presetID="8" presetClass="exit" presetSubtype="16" fill="hold" nodeType="afterEffect">
                                  <p:stCondLst>
                                    <p:cond delay="0"/>
                                  </p:stCondLst>
                                  <p:childTnLst>
                                    <p:animEffect transition="out" filter="diamond(in)">
                                      <p:cBhvr>
                                        <p:cTn id="172" dur="5000"/>
                                        <p:tgtEl>
                                          <p:spTgt spid="52661"/>
                                        </p:tgtEl>
                                      </p:cBhvr>
                                    </p:animEffect>
                                    <p:set>
                                      <p:cBhvr>
                                        <p:cTn id="173" dur="1" fill="hold">
                                          <p:stCondLst>
                                            <p:cond delay="4999"/>
                                          </p:stCondLst>
                                        </p:cTn>
                                        <p:tgtEl>
                                          <p:spTgt spid="52661"/>
                                        </p:tgtEl>
                                        <p:attrNameLst>
                                          <p:attrName>style.visibility</p:attrName>
                                        </p:attrNameLst>
                                      </p:cBhvr>
                                      <p:to>
                                        <p:strVal val="hidden"/>
                                      </p:to>
                                    </p:set>
                                  </p:childTnLst>
                                </p:cTn>
                              </p:par>
                            </p:childTnLst>
                          </p:cTn>
                        </p:par>
                      </p:childTnLst>
                    </p:cTn>
                  </p:par>
                </p:childTnLst>
              </p:cTn>
              <p:nextCondLst>
                <p:cond evt="onClick" delay="0">
                  <p:tgtEl>
                    <p:spTgt spid="52645"/>
                  </p:tgtEl>
                </p:cond>
              </p:nextCondLst>
            </p:seq>
            <p:seq concurrent="1" nextAc="seek">
              <p:cTn id="174" restart="whenNotActive" fill="hold" evtFilter="cancelBubble" nodeType="interactiveSeq">
                <p:stCondLst>
                  <p:cond evt="onClick" delay="0">
                    <p:tgtEl>
                      <p:spTgt spid="52646"/>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10" presetClass="exit" presetSubtype="0" fill="hold" grpId="0" nodeType="withEffect">
                                  <p:stCondLst>
                                    <p:cond delay="0"/>
                                  </p:stCondLst>
                                  <p:childTnLst>
                                    <p:animEffect transition="out" filter="fade">
                                      <p:cBhvr>
                                        <p:cTn id="178" dur="2000"/>
                                        <p:tgtEl>
                                          <p:spTgt spid="52646"/>
                                        </p:tgtEl>
                                      </p:cBhvr>
                                    </p:animEffect>
                                    <p:set>
                                      <p:cBhvr>
                                        <p:cTn id="179" dur="1" fill="hold">
                                          <p:stCondLst>
                                            <p:cond delay="1999"/>
                                          </p:stCondLst>
                                        </p:cTn>
                                        <p:tgtEl>
                                          <p:spTgt spid="52646"/>
                                        </p:tgtEl>
                                        <p:attrNameLst>
                                          <p:attrName>style.visibility</p:attrName>
                                        </p:attrNameLst>
                                      </p:cBhvr>
                                      <p:to>
                                        <p:strVal val="hidden"/>
                                      </p:to>
                                    </p:set>
                                  </p:childTnLst>
                                </p:cTn>
                              </p:par>
                              <p:par>
                                <p:cTn id="180" presetID="8" presetClass="entr" presetSubtype="16" fill="hold" grpId="0" nodeType="withEffect">
                                  <p:stCondLst>
                                    <p:cond delay="0"/>
                                  </p:stCondLst>
                                  <p:childTnLst>
                                    <p:set>
                                      <p:cBhvr>
                                        <p:cTn id="181" dur="1" fill="hold">
                                          <p:stCondLst>
                                            <p:cond delay="0"/>
                                          </p:stCondLst>
                                        </p:cTn>
                                        <p:tgtEl>
                                          <p:spTgt spid="52663"/>
                                        </p:tgtEl>
                                        <p:attrNameLst>
                                          <p:attrName>style.visibility</p:attrName>
                                        </p:attrNameLst>
                                      </p:cBhvr>
                                      <p:to>
                                        <p:strVal val="visible"/>
                                      </p:to>
                                    </p:set>
                                    <p:animEffect transition="in" filter="diamond(in)">
                                      <p:cBhvr>
                                        <p:cTn id="182" dur="3000"/>
                                        <p:tgtEl>
                                          <p:spTgt spid="52663"/>
                                        </p:tgtEl>
                                      </p:cBhvr>
                                    </p:animEffect>
                                  </p:childTnLst>
                                </p:cTn>
                              </p:par>
                              <p:par>
                                <p:cTn id="183" presetID="53" presetClass="entr" presetSubtype="0" fill="hold" grpId="0" nodeType="withEffect">
                                  <p:stCondLst>
                                    <p:cond delay="0"/>
                                  </p:stCondLst>
                                  <p:childTnLst>
                                    <p:set>
                                      <p:cBhvr>
                                        <p:cTn id="184" dur="1" fill="hold">
                                          <p:stCondLst>
                                            <p:cond delay="0"/>
                                          </p:stCondLst>
                                        </p:cTn>
                                        <p:tgtEl>
                                          <p:spTgt spid="52664"/>
                                        </p:tgtEl>
                                        <p:attrNameLst>
                                          <p:attrName>style.visibility</p:attrName>
                                        </p:attrNameLst>
                                      </p:cBhvr>
                                      <p:to>
                                        <p:strVal val="visible"/>
                                      </p:to>
                                    </p:set>
                                    <p:anim calcmode="lin" valueType="num">
                                      <p:cBhvr>
                                        <p:cTn id="185" dur="3000" fill="hold"/>
                                        <p:tgtEl>
                                          <p:spTgt spid="52664"/>
                                        </p:tgtEl>
                                        <p:attrNameLst>
                                          <p:attrName>ppt_w</p:attrName>
                                        </p:attrNameLst>
                                      </p:cBhvr>
                                      <p:tavLst>
                                        <p:tav tm="0">
                                          <p:val>
                                            <p:fltVal val="0"/>
                                          </p:val>
                                        </p:tav>
                                        <p:tav tm="100000">
                                          <p:val>
                                            <p:strVal val="#ppt_w"/>
                                          </p:val>
                                        </p:tav>
                                      </p:tavLst>
                                    </p:anim>
                                    <p:anim calcmode="lin" valueType="num">
                                      <p:cBhvr>
                                        <p:cTn id="186" dur="3000" fill="hold"/>
                                        <p:tgtEl>
                                          <p:spTgt spid="52664"/>
                                        </p:tgtEl>
                                        <p:attrNameLst>
                                          <p:attrName>ppt_h</p:attrName>
                                        </p:attrNameLst>
                                      </p:cBhvr>
                                      <p:tavLst>
                                        <p:tav tm="0">
                                          <p:val>
                                            <p:fltVal val="0"/>
                                          </p:val>
                                        </p:tav>
                                        <p:tav tm="100000">
                                          <p:val>
                                            <p:strVal val="#ppt_h"/>
                                          </p:val>
                                        </p:tav>
                                      </p:tavLst>
                                    </p:anim>
                                    <p:animEffect transition="in" filter="fade">
                                      <p:cBhvr>
                                        <p:cTn id="187" dur="3000"/>
                                        <p:tgtEl>
                                          <p:spTgt spid="52664"/>
                                        </p:tgtEl>
                                      </p:cBhvr>
                                    </p:animEffect>
                                  </p:childTnLst>
                                </p:cTn>
                              </p:par>
                            </p:childTnLst>
                          </p:cTn>
                        </p:par>
                        <p:par>
                          <p:cTn id="188" fill="hold" nodeType="afterGroup">
                            <p:stCondLst>
                              <p:cond delay="3000"/>
                            </p:stCondLst>
                            <p:childTnLst>
                              <p:par>
                                <p:cTn id="189" presetID="10" presetClass="exit" presetSubtype="0" fill="hold" grpId="1" nodeType="afterEffect">
                                  <p:stCondLst>
                                    <p:cond delay="0"/>
                                  </p:stCondLst>
                                  <p:childTnLst>
                                    <p:animEffect transition="out" filter="fade">
                                      <p:cBhvr>
                                        <p:cTn id="190" dur="2000"/>
                                        <p:tgtEl>
                                          <p:spTgt spid="52664"/>
                                        </p:tgtEl>
                                      </p:cBhvr>
                                    </p:animEffect>
                                    <p:set>
                                      <p:cBhvr>
                                        <p:cTn id="191" dur="1" fill="hold">
                                          <p:stCondLst>
                                            <p:cond delay="1999"/>
                                          </p:stCondLst>
                                        </p:cTn>
                                        <p:tgtEl>
                                          <p:spTgt spid="52664"/>
                                        </p:tgtEl>
                                        <p:attrNameLst>
                                          <p:attrName>style.visibility</p:attrName>
                                        </p:attrNameLst>
                                      </p:cBhvr>
                                      <p:to>
                                        <p:strVal val="hidden"/>
                                      </p:to>
                                    </p:set>
                                  </p:childTnLst>
                                </p:cTn>
                              </p:par>
                            </p:childTnLst>
                          </p:cTn>
                        </p:par>
                        <p:par>
                          <p:cTn id="192" fill="hold" nodeType="afterGroup">
                            <p:stCondLst>
                              <p:cond delay="5000"/>
                            </p:stCondLst>
                            <p:childTnLst>
                              <p:par>
                                <p:cTn id="193" presetID="8" presetClass="exit" presetSubtype="16" fill="hold" nodeType="afterEffect">
                                  <p:stCondLst>
                                    <p:cond delay="0"/>
                                  </p:stCondLst>
                                  <p:childTnLst>
                                    <p:animEffect transition="out" filter="diamond(in)">
                                      <p:cBhvr>
                                        <p:cTn id="194" dur="5000"/>
                                        <p:tgtEl>
                                          <p:spTgt spid="52663"/>
                                        </p:tgtEl>
                                      </p:cBhvr>
                                    </p:animEffect>
                                    <p:set>
                                      <p:cBhvr>
                                        <p:cTn id="195" dur="1" fill="hold">
                                          <p:stCondLst>
                                            <p:cond delay="4999"/>
                                          </p:stCondLst>
                                        </p:cTn>
                                        <p:tgtEl>
                                          <p:spTgt spid="52663"/>
                                        </p:tgtEl>
                                        <p:attrNameLst>
                                          <p:attrName>style.visibility</p:attrName>
                                        </p:attrNameLst>
                                      </p:cBhvr>
                                      <p:to>
                                        <p:strVal val="hidden"/>
                                      </p:to>
                                    </p:set>
                                  </p:childTnLst>
                                </p:cTn>
                              </p:par>
                            </p:childTnLst>
                          </p:cTn>
                        </p:par>
                      </p:childTnLst>
                    </p:cTn>
                  </p:par>
                </p:childTnLst>
              </p:cTn>
              <p:nextCondLst>
                <p:cond evt="onClick" delay="0">
                  <p:tgtEl>
                    <p:spTgt spid="52646"/>
                  </p:tgtEl>
                </p:cond>
              </p:nextCondLst>
            </p:seq>
            <p:seq concurrent="1" nextAc="seek">
              <p:cTn id="196" restart="whenNotActive" fill="hold" evtFilter="cancelBubble" nodeType="interactiveSeq">
                <p:stCondLst>
                  <p:cond evt="onClick" delay="0">
                    <p:tgtEl>
                      <p:spTgt spid="52666"/>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10" presetClass="exit" presetSubtype="0" fill="hold" grpId="0" nodeType="withEffect">
                                  <p:stCondLst>
                                    <p:cond delay="0"/>
                                  </p:stCondLst>
                                  <p:childTnLst>
                                    <p:animEffect transition="out" filter="fade">
                                      <p:cBhvr>
                                        <p:cTn id="200" dur="2000"/>
                                        <p:tgtEl>
                                          <p:spTgt spid="52666"/>
                                        </p:tgtEl>
                                      </p:cBhvr>
                                    </p:animEffect>
                                    <p:set>
                                      <p:cBhvr>
                                        <p:cTn id="201" dur="1" fill="hold">
                                          <p:stCondLst>
                                            <p:cond delay="1999"/>
                                          </p:stCondLst>
                                        </p:cTn>
                                        <p:tgtEl>
                                          <p:spTgt spid="52666"/>
                                        </p:tgtEl>
                                        <p:attrNameLst>
                                          <p:attrName>style.visibility</p:attrName>
                                        </p:attrNameLst>
                                      </p:cBhvr>
                                      <p:to>
                                        <p:strVal val="hidden"/>
                                      </p:to>
                                    </p:set>
                                  </p:childTnLst>
                                </p:cTn>
                              </p:par>
                              <p:par>
                                <p:cTn id="202" presetID="5" presetClass="entr" presetSubtype="10" fill="hold" nodeType="withEffect">
                                  <p:stCondLst>
                                    <p:cond delay="0"/>
                                  </p:stCondLst>
                                  <p:childTnLst>
                                    <p:set>
                                      <p:cBhvr>
                                        <p:cTn id="203" dur="1" fill="hold">
                                          <p:stCondLst>
                                            <p:cond delay="0"/>
                                          </p:stCondLst>
                                        </p:cTn>
                                        <p:tgtEl>
                                          <p:spTgt spid="52466"/>
                                        </p:tgtEl>
                                        <p:attrNameLst>
                                          <p:attrName>style.visibility</p:attrName>
                                        </p:attrNameLst>
                                      </p:cBhvr>
                                      <p:to>
                                        <p:strVal val="visible"/>
                                      </p:to>
                                    </p:set>
                                    <p:animEffect transition="in" filter="checkerboard(across)">
                                      <p:cBhvr>
                                        <p:cTn id="204" dur="500"/>
                                        <p:tgtEl>
                                          <p:spTgt spid="52466"/>
                                        </p:tgtEl>
                                      </p:cBhvr>
                                    </p:animEffect>
                                  </p:childTnLst>
                                  <p:subTnLst>
                                    <p:audio>
                                      <p:cMediaNode>
                                        <p:cTn display="0" masterRel="sameClick">
                                          <p:stCondLst>
                                            <p:cond evt="begin" delay="0">
                                              <p:tn val="202"/>
                                            </p:cond>
                                          </p:stCondLst>
                                          <p:endCondLst>
                                            <p:cond evt="onStopAudio" delay="0">
                                              <p:tgtEl>
                                                <p:sldTgt/>
                                              </p:tgtEl>
                                            </p:cond>
                                          </p:endCondLst>
                                        </p:cTn>
                                        <p:tgtEl>
                                          <p:sndTgt r:embed="rId3" name="hammer.wav" builtIn="1"/>
                                        </p:tgtEl>
                                      </p:cMediaNode>
                                    </p:audio>
                                  </p:subTnLst>
                                </p:cTn>
                              </p:par>
                            </p:childTnLst>
                          </p:cTn>
                        </p:par>
                      </p:childTnLst>
                    </p:cTn>
                  </p:par>
                </p:childTnLst>
              </p:cTn>
              <p:nextCondLst>
                <p:cond evt="onClick" delay="0">
                  <p:tgtEl>
                    <p:spTgt spid="52666"/>
                  </p:tgtEl>
                </p:cond>
              </p:nextCondLst>
            </p:seq>
            <p:seq concurrent="1" nextAc="seek">
              <p:cTn id="205" restart="whenNotActive" fill="hold" evtFilter="cancelBubble" nodeType="interactiveSeq">
                <p:stCondLst>
                  <p:cond evt="onClick" delay="0">
                    <p:tgtEl>
                      <p:spTgt spid="52667"/>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0" presetClass="exit" presetSubtype="0" fill="hold" nodeType="withEffect">
                                  <p:stCondLst>
                                    <p:cond delay="0"/>
                                  </p:stCondLst>
                                  <p:childTnLst>
                                    <p:animEffect transition="out" filter="fade">
                                      <p:cBhvr>
                                        <p:cTn id="209" dur="2000"/>
                                        <p:tgtEl>
                                          <p:spTgt spid="52667"/>
                                        </p:tgtEl>
                                      </p:cBhvr>
                                    </p:animEffect>
                                    <p:set>
                                      <p:cBhvr>
                                        <p:cTn id="210" dur="1" fill="hold">
                                          <p:stCondLst>
                                            <p:cond delay="1999"/>
                                          </p:stCondLst>
                                        </p:cTn>
                                        <p:tgtEl>
                                          <p:spTgt spid="52667"/>
                                        </p:tgtEl>
                                        <p:attrNameLst>
                                          <p:attrName>style.visibility</p:attrName>
                                        </p:attrNameLst>
                                      </p:cBhvr>
                                      <p:to>
                                        <p:strVal val="hidden"/>
                                      </p:to>
                                    </p:set>
                                  </p:childTnLst>
                                </p:cTn>
                              </p:par>
                              <p:par>
                                <p:cTn id="211" presetID="5" presetClass="entr" presetSubtype="10" fill="hold" nodeType="withEffect">
                                  <p:stCondLst>
                                    <p:cond delay="0"/>
                                  </p:stCondLst>
                                  <p:childTnLst>
                                    <p:set>
                                      <p:cBhvr>
                                        <p:cTn id="212" dur="1" fill="hold">
                                          <p:stCondLst>
                                            <p:cond delay="0"/>
                                          </p:stCondLst>
                                        </p:cTn>
                                        <p:tgtEl>
                                          <p:spTgt spid="52486"/>
                                        </p:tgtEl>
                                        <p:attrNameLst>
                                          <p:attrName>style.visibility</p:attrName>
                                        </p:attrNameLst>
                                      </p:cBhvr>
                                      <p:to>
                                        <p:strVal val="visible"/>
                                      </p:to>
                                    </p:set>
                                    <p:animEffect transition="in" filter="checkerboard(across)">
                                      <p:cBhvr>
                                        <p:cTn id="213" dur="500"/>
                                        <p:tgtEl>
                                          <p:spTgt spid="52486"/>
                                        </p:tgtEl>
                                      </p:cBhvr>
                                    </p:animEffect>
                                  </p:childTnLst>
                                  <p:subTnLst>
                                    <p:audio>
                                      <p:cMediaNode>
                                        <p:cTn display="0" masterRel="sameClick">
                                          <p:stCondLst>
                                            <p:cond evt="begin" delay="0">
                                              <p:tn val="211"/>
                                            </p:cond>
                                          </p:stCondLst>
                                          <p:endCondLst>
                                            <p:cond evt="onStopAudio" delay="0">
                                              <p:tgtEl>
                                                <p:sldTgt/>
                                              </p:tgtEl>
                                            </p:cond>
                                          </p:endCondLst>
                                        </p:cTn>
                                        <p:tgtEl>
                                          <p:sndTgt r:embed="rId4" name="suction.wav" builtIn="1"/>
                                        </p:tgtEl>
                                      </p:cMediaNode>
                                    </p:audio>
                                  </p:subTnLst>
                                </p:cTn>
                              </p:par>
                            </p:childTnLst>
                          </p:cTn>
                        </p:par>
                      </p:childTnLst>
                    </p:cTn>
                  </p:par>
                </p:childTnLst>
              </p:cTn>
              <p:nextCondLst>
                <p:cond evt="onClick" delay="0">
                  <p:tgtEl>
                    <p:spTgt spid="52667"/>
                  </p:tgtEl>
                </p:cond>
              </p:nextCondLst>
            </p:seq>
            <p:seq concurrent="1" nextAc="seek">
              <p:cTn id="214" restart="whenNotActive" fill="hold" evtFilter="cancelBubble" nodeType="interactiveSeq">
                <p:stCondLst>
                  <p:cond evt="onClick" delay="0">
                    <p:tgtEl>
                      <p:spTgt spid="52668"/>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10" presetClass="exit" presetSubtype="0" fill="hold" nodeType="withEffect">
                                  <p:stCondLst>
                                    <p:cond delay="0"/>
                                  </p:stCondLst>
                                  <p:childTnLst>
                                    <p:animEffect transition="out" filter="fade">
                                      <p:cBhvr>
                                        <p:cTn id="218" dur="2000"/>
                                        <p:tgtEl>
                                          <p:spTgt spid="52668"/>
                                        </p:tgtEl>
                                      </p:cBhvr>
                                    </p:animEffect>
                                    <p:set>
                                      <p:cBhvr>
                                        <p:cTn id="219" dur="1" fill="hold">
                                          <p:stCondLst>
                                            <p:cond delay="1999"/>
                                          </p:stCondLst>
                                        </p:cTn>
                                        <p:tgtEl>
                                          <p:spTgt spid="52668"/>
                                        </p:tgtEl>
                                        <p:attrNameLst>
                                          <p:attrName>style.visibility</p:attrName>
                                        </p:attrNameLst>
                                      </p:cBhvr>
                                      <p:to>
                                        <p:strVal val="hidden"/>
                                      </p:to>
                                    </p:set>
                                  </p:childTnLst>
                                </p:cTn>
                              </p:par>
                              <p:par>
                                <p:cTn id="220" presetID="5" presetClass="entr" presetSubtype="10" fill="hold" nodeType="withEffect">
                                  <p:stCondLst>
                                    <p:cond delay="0"/>
                                  </p:stCondLst>
                                  <p:childTnLst>
                                    <p:set>
                                      <p:cBhvr>
                                        <p:cTn id="221" dur="1" fill="hold">
                                          <p:stCondLst>
                                            <p:cond delay="0"/>
                                          </p:stCondLst>
                                        </p:cTn>
                                        <p:tgtEl>
                                          <p:spTgt spid="52500"/>
                                        </p:tgtEl>
                                        <p:attrNameLst>
                                          <p:attrName>style.visibility</p:attrName>
                                        </p:attrNameLst>
                                      </p:cBhvr>
                                      <p:to>
                                        <p:strVal val="visible"/>
                                      </p:to>
                                    </p:set>
                                    <p:animEffect transition="in" filter="checkerboard(across)">
                                      <p:cBhvr>
                                        <p:cTn id="222" dur="500"/>
                                        <p:tgtEl>
                                          <p:spTgt spid="52500"/>
                                        </p:tgtEl>
                                      </p:cBhvr>
                                    </p:animEffect>
                                  </p:childTnLst>
                                  <p:subTnLst>
                                    <p:audio>
                                      <p:cMediaNode>
                                        <p:cTn display="0" masterRel="sameClick">
                                          <p:stCondLst>
                                            <p:cond evt="begin" delay="0">
                                              <p:tn val="220"/>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68"/>
                  </p:tgtEl>
                </p:cond>
              </p:nextCondLst>
            </p:seq>
            <p:seq concurrent="1" nextAc="seek">
              <p:cTn id="223" restart="whenNotActive" fill="hold" evtFilter="cancelBubble" nodeType="interactiveSeq">
                <p:stCondLst>
                  <p:cond evt="onClick" delay="0">
                    <p:tgtEl>
                      <p:spTgt spid="52669"/>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0" presetClass="exit" presetSubtype="0" fill="hold" nodeType="withEffect">
                                  <p:stCondLst>
                                    <p:cond delay="0"/>
                                  </p:stCondLst>
                                  <p:childTnLst>
                                    <p:animEffect transition="out" filter="fade">
                                      <p:cBhvr>
                                        <p:cTn id="227" dur="2000"/>
                                        <p:tgtEl>
                                          <p:spTgt spid="52669"/>
                                        </p:tgtEl>
                                      </p:cBhvr>
                                    </p:animEffect>
                                    <p:set>
                                      <p:cBhvr>
                                        <p:cTn id="228" dur="1" fill="hold">
                                          <p:stCondLst>
                                            <p:cond delay="1999"/>
                                          </p:stCondLst>
                                        </p:cTn>
                                        <p:tgtEl>
                                          <p:spTgt spid="52669"/>
                                        </p:tgtEl>
                                        <p:attrNameLst>
                                          <p:attrName>style.visibility</p:attrName>
                                        </p:attrNameLst>
                                      </p:cBhvr>
                                      <p:to>
                                        <p:strVal val="hidden"/>
                                      </p:to>
                                    </p:set>
                                  </p:childTnLst>
                                </p:cTn>
                              </p:par>
                              <p:par>
                                <p:cTn id="229" presetID="5" presetClass="entr" presetSubtype="10" fill="hold" nodeType="withEffect">
                                  <p:stCondLst>
                                    <p:cond delay="0"/>
                                  </p:stCondLst>
                                  <p:childTnLst>
                                    <p:set>
                                      <p:cBhvr>
                                        <p:cTn id="230" dur="1" fill="hold">
                                          <p:stCondLst>
                                            <p:cond delay="0"/>
                                          </p:stCondLst>
                                        </p:cTn>
                                        <p:tgtEl>
                                          <p:spTgt spid="52526"/>
                                        </p:tgtEl>
                                        <p:attrNameLst>
                                          <p:attrName>style.visibility</p:attrName>
                                        </p:attrNameLst>
                                      </p:cBhvr>
                                      <p:to>
                                        <p:strVal val="visible"/>
                                      </p:to>
                                    </p:set>
                                    <p:animEffect transition="in" filter="checkerboard(across)">
                                      <p:cBhvr>
                                        <p:cTn id="231" dur="500"/>
                                        <p:tgtEl>
                                          <p:spTgt spid="52526"/>
                                        </p:tgtEl>
                                      </p:cBhvr>
                                    </p:animEffect>
                                  </p:childTnLst>
                                  <p:subTnLst>
                                    <p:audio>
                                      <p:cMediaNode>
                                        <p:cTn display="0" masterRel="sameClick">
                                          <p:stCondLst>
                                            <p:cond evt="begin" delay="0">
                                              <p:tn val="229"/>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69"/>
                  </p:tgtEl>
                </p:cond>
              </p:nextCondLst>
            </p:seq>
            <p:seq concurrent="1" nextAc="seek">
              <p:cTn id="232" restart="whenNotActive" fill="hold" evtFilter="cancelBubble" nodeType="interactiveSeq">
                <p:stCondLst>
                  <p:cond evt="onClick" delay="0">
                    <p:tgtEl>
                      <p:spTgt spid="52670"/>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0" presetClass="exit" presetSubtype="0" fill="hold" nodeType="withEffect">
                                  <p:stCondLst>
                                    <p:cond delay="0"/>
                                  </p:stCondLst>
                                  <p:childTnLst>
                                    <p:animEffect transition="out" filter="fade">
                                      <p:cBhvr>
                                        <p:cTn id="236" dur="2000"/>
                                        <p:tgtEl>
                                          <p:spTgt spid="52670"/>
                                        </p:tgtEl>
                                      </p:cBhvr>
                                    </p:animEffect>
                                    <p:set>
                                      <p:cBhvr>
                                        <p:cTn id="237" dur="1" fill="hold">
                                          <p:stCondLst>
                                            <p:cond delay="1999"/>
                                          </p:stCondLst>
                                        </p:cTn>
                                        <p:tgtEl>
                                          <p:spTgt spid="52670"/>
                                        </p:tgtEl>
                                        <p:attrNameLst>
                                          <p:attrName>style.visibility</p:attrName>
                                        </p:attrNameLst>
                                      </p:cBhvr>
                                      <p:to>
                                        <p:strVal val="hidden"/>
                                      </p:to>
                                    </p:set>
                                  </p:childTnLst>
                                </p:cTn>
                              </p:par>
                              <p:par>
                                <p:cTn id="238" presetID="5" presetClass="entr" presetSubtype="10" fill="hold" nodeType="withEffect">
                                  <p:stCondLst>
                                    <p:cond delay="0"/>
                                  </p:stCondLst>
                                  <p:childTnLst>
                                    <p:set>
                                      <p:cBhvr>
                                        <p:cTn id="239" dur="1" fill="hold">
                                          <p:stCondLst>
                                            <p:cond delay="0"/>
                                          </p:stCondLst>
                                        </p:cTn>
                                        <p:tgtEl>
                                          <p:spTgt spid="52538"/>
                                        </p:tgtEl>
                                        <p:attrNameLst>
                                          <p:attrName>style.visibility</p:attrName>
                                        </p:attrNameLst>
                                      </p:cBhvr>
                                      <p:to>
                                        <p:strVal val="visible"/>
                                      </p:to>
                                    </p:set>
                                    <p:animEffect transition="in" filter="checkerboard(across)">
                                      <p:cBhvr>
                                        <p:cTn id="240" dur="500"/>
                                        <p:tgtEl>
                                          <p:spTgt spid="52538"/>
                                        </p:tgtEl>
                                      </p:cBhvr>
                                    </p:animEffect>
                                  </p:childTnLst>
                                  <p:subTnLst>
                                    <p:audio>
                                      <p:cMediaNode>
                                        <p:cTn display="0" masterRel="sameClick">
                                          <p:stCondLst>
                                            <p:cond evt="begin" delay="0">
                                              <p:tn val="238"/>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70"/>
                  </p:tgtEl>
                </p:cond>
              </p:nextCondLst>
            </p:seq>
            <p:seq concurrent="1" nextAc="seek">
              <p:cTn id="241" restart="whenNotActive" fill="hold" evtFilter="cancelBubble" nodeType="interactiveSeq">
                <p:stCondLst>
                  <p:cond evt="onClick" delay="0">
                    <p:tgtEl>
                      <p:spTgt spid="52671"/>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xit" presetSubtype="0" fill="hold" nodeType="withEffect">
                                  <p:stCondLst>
                                    <p:cond delay="0"/>
                                  </p:stCondLst>
                                  <p:childTnLst>
                                    <p:animEffect transition="out" filter="fade">
                                      <p:cBhvr>
                                        <p:cTn id="245" dur="2000"/>
                                        <p:tgtEl>
                                          <p:spTgt spid="52671"/>
                                        </p:tgtEl>
                                      </p:cBhvr>
                                    </p:animEffect>
                                    <p:set>
                                      <p:cBhvr>
                                        <p:cTn id="246" dur="1" fill="hold">
                                          <p:stCondLst>
                                            <p:cond delay="1999"/>
                                          </p:stCondLst>
                                        </p:cTn>
                                        <p:tgtEl>
                                          <p:spTgt spid="52671"/>
                                        </p:tgtEl>
                                        <p:attrNameLst>
                                          <p:attrName>style.visibility</p:attrName>
                                        </p:attrNameLst>
                                      </p:cBhvr>
                                      <p:to>
                                        <p:strVal val="hidden"/>
                                      </p:to>
                                    </p:set>
                                  </p:childTnLst>
                                </p:cTn>
                              </p:par>
                              <p:par>
                                <p:cTn id="247" presetID="5" presetClass="entr" presetSubtype="10" fill="hold" nodeType="withEffect">
                                  <p:stCondLst>
                                    <p:cond delay="0"/>
                                  </p:stCondLst>
                                  <p:childTnLst>
                                    <p:set>
                                      <p:cBhvr>
                                        <p:cTn id="248" dur="1" fill="hold">
                                          <p:stCondLst>
                                            <p:cond delay="0"/>
                                          </p:stCondLst>
                                        </p:cTn>
                                        <p:tgtEl>
                                          <p:spTgt spid="52560"/>
                                        </p:tgtEl>
                                        <p:attrNameLst>
                                          <p:attrName>style.visibility</p:attrName>
                                        </p:attrNameLst>
                                      </p:cBhvr>
                                      <p:to>
                                        <p:strVal val="visible"/>
                                      </p:to>
                                    </p:set>
                                    <p:animEffect transition="in" filter="checkerboard(across)">
                                      <p:cBhvr>
                                        <p:cTn id="249" dur="500"/>
                                        <p:tgtEl>
                                          <p:spTgt spid="52560"/>
                                        </p:tgtEl>
                                      </p:cBhvr>
                                    </p:animEffect>
                                  </p:childTnLst>
                                  <p:subTnLst>
                                    <p:audio>
                                      <p:cMediaNode>
                                        <p:cTn display="0" masterRel="sameClick">
                                          <p:stCondLst>
                                            <p:cond evt="begin" delay="0">
                                              <p:tn val="247"/>
                                            </p:cond>
                                          </p:stCondLst>
                                          <p:endCondLst>
                                            <p:cond evt="onStopAudio" delay="0">
                                              <p:tgtEl>
                                                <p:sldTgt/>
                                              </p:tgtEl>
                                            </p:cond>
                                          </p:endCondLst>
                                        </p:cTn>
                                        <p:tgtEl>
                                          <p:sndTgt r:embed="rId6" name="breeze.wav" builtIn="1"/>
                                        </p:tgtEl>
                                      </p:cMediaNode>
                                    </p:audio>
                                  </p:subTnLst>
                                </p:cTn>
                              </p:par>
                            </p:childTnLst>
                          </p:cTn>
                        </p:par>
                      </p:childTnLst>
                    </p:cTn>
                  </p:par>
                </p:childTnLst>
              </p:cTn>
              <p:nextCondLst>
                <p:cond evt="onClick" delay="0">
                  <p:tgtEl>
                    <p:spTgt spid="52671"/>
                  </p:tgtEl>
                </p:cond>
              </p:nextCondLst>
            </p:seq>
            <p:seq concurrent="1" nextAc="seek">
              <p:cTn id="250" restart="whenNotActive" fill="hold" evtFilter="cancelBubble" nodeType="interactiveSeq">
                <p:stCondLst>
                  <p:cond evt="onClick" delay="0">
                    <p:tgtEl>
                      <p:spTgt spid="52672"/>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10" presetClass="exit" presetSubtype="0" fill="hold" nodeType="withEffect">
                                  <p:stCondLst>
                                    <p:cond delay="0"/>
                                  </p:stCondLst>
                                  <p:childTnLst>
                                    <p:animEffect transition="out" filter="fade">
                                      <p:cBhvr>
                                        <p:cTn id="254" dur="2000"/>
                                        <p:tgtEl>
                                          <p:spTgt spid="52672"/>
                                        </p:tgtEl>
                                      </p:cBhvr>
                                    </p:animEffect>
                                    <p:set>
                                      <p:cBhvr>
                                        <p:cTn id="255" dur="1" fill="hold">
                                          <p:stCondLst>
                                            <p:cond delay="1999"/>
                                          </p:stCondLst>
                                        </p:cTn>
                                        <p:tgtEl>
                                          <p:spTgt spid="52672"/>
                                        </p:tgtEl>
                                        <p:attrNameLst>
                                          <p:attrName>style.visibility</p:attrName>
                                        </p:attrNameLst>
                                      </p:cBhvr>
                                      <p:to>
                                        <p:strVal val="hidden"/>
                                      </p:to>
                                    </p:set>
                                  </p:childTnLst>
                                </p:cTn>
                              </p:par>
                              <p:par>
                                <p:cTn id="256" presetID="5" presetClass="entr" presetSubtype="10" fill="hold" nodeType="withEffect">
                                  <p:stCondLst>
                                    <p:cond delay="0"/>
                                  </p:stCondLst>
                                  <p:childTnLst>
                                    <p:set>
                                      <p:cBhvr>
                                        <p:cTn id="257" dur="1" fill="hold">
                                          <p:stCondLst>
                                            <p:cond delay="0"/>
                                          </p:stCondLst>
                                        </p:cTn>
                                        <p:tgtEl>
                                          <p:spTgt spid="52574"/>
                                        </p:tgtEl>
                                        <p:attrNameLst>
                                          <p:attrName>style.visibility</p:attrName>
                                        </p:attrNameLst>
                                      </p:cBhvr>
                                      <p:to>
                                        <p:strVal val="visible"/>
                                      </p:to>
                                    </p:set>
                                    <p:animEffect transition="in" filter="checkerboard(across)">
                                      <p:cBhvr>
                                        <p:cTn id="258" dur="500"/>
                                        <p:tgtEl>
                                          <p:spTgt spid="52574"/>
                                        </p:tgtEl>
                                      </p:cBhvr>
                                    </p:animEffect>
                                  </p:childTnLst>
                                  <p:subTnLst>
                                    <p:audio>
                                      <p:cMediaNode>
                                        <p:cTn display="0" masterRel="sameClick">
                                          <p:stCondLst>
                                            <p:cond evt="begin" delay="0">
                                              <p:tn val="256"/>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72"/>
                  </p:tgtEl>
                </p:cond>
              </p:nextCondLst>
            </p:seq>
            <p:seq concurrent="1" nextAc="seek">
              <p:cTn id="259" restart="whenNotActive" fill="hold" evtFilter="cancelBubble" nodeType="interactiveSeq">
                <p:stCondLst>
                  <p:cond evt="onClick" delay="0">
                    <p:tgtEl>
                      <p:spTgt spid="52673"/>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10" presetClass="exit" presetSubtype="0" fill="hold" nodeType="withEffect">
                                  <p:stCondLst>
                                    <p:cond delay="0"/>
                                  </p:stCondLst>
                                  <p:childTnLst>
                                    <p:animEffect transition="out" filter="fade">
                                      <p:cBhvr>
                                        <p:cTn id="263" dur="2000"/>
                                        <p:tgtEl>
                                          <p:spTgt spid="52673"/>
                                        </p:tgtEl>
                                      </p:cBhvr>
                                    </p:animEffect>
                                    <p:set>
                                      <p:cBhvr>
                                        <p:cTn id="264" dur="1" fill="hold">
                                          <p:stCondLst>
                                            <p:cond delay="1999"/>
                                          </p:stCondLst>
                                        </p:cTn>
                                        <p:tgtEl>
                                          <p:spTgt spid="52673"/>
                                        </p:tgtEl>
                                        <p:attrNameLst>
                                          <p:attrName>style.visibility</p:attrName>
                                        </p:attrNameLst>
                                      </p:cBhvr>
                                      <p:to>
                                        <p:strVal val="hidden"/>
                                      </p:to>
                                    </p:set>
                                  </p:childTnLst>
                                </p:cTn>
                              </p:par>
                              <p:par>
                                <p:cTn id="265" presetID="5" presetClass="entr" presetSubtype="10" fill="hold" nodeType="withEffect">
                                  <p:stCondLst>
                                    <p:cond delay="0"/>
                                  </p:stCondLst>
                                  <p:childTnLst>
                                    <p:set>
                                      <p:cBhvr>
                                        <p:cTn id="266" dur="1" fill="hold">
                                          <p:stCondLst>
                                            <p:cond delay="0"/>
                                          </p:stCondLst>
                                        </p:cTn>
                                        <p:tgtEl>
                                          <p:spTgt spid="52588"/>
                                        </p:tgtEl>
                                        <p:attrNameLst>
                                          <p:attrName>style.visibility</p:attrName>
                                        </p:attrNameLst>
                                      </p:cBhvr>
                                      <p:to>
                                        <p:strVal val="visible"/>
                                      </p:to>
                                    </p:set>
                                    <p:animEffect transition="in" filter="checkerboard(across)">
                                      <p:cBhvr>
                                        <p:cTn id="267" dur="500"/>
                                        <p:tgtEl>
                                          <p:spTgt spid="52588"/>
                                        </p:tgtEl>
                                      </p:cBhvr>
                                    </p:animEffect>
                                  </p:childTnLst>
                                  <p:subTnLst>
                                    <p:audio>
                                      <p:cMediaNode>
                                        <p:cTn display="0" masterRel="sameClick">
                                          <p:stCondLst>
                                            <p:cond evt="begin" delay="0">
                                              <p:tn val="265"/>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73"/>
                  </p:tgtEl>
                </p:cond>
              </p:nextCondLst>
            </p:seq>
            <p:seq concurrent="1" nextAc="seek">
              <p:cTn id="268" restart="whenNotActive" fill="hold" evtFilter="cancelBubble" nodeType="interactiveSeq">
                <p:stCondLst>
                  <p:cond evt="onClick" delay="0">
                    <p:tgtEl>
                      <p:spTgt spid="52674"/>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0" presetClass="exit" presetSubtype="0" fill="hold" nodeType="withEffect">
                                  <p:stCondLst>
                                    <p:cond delay="0"/>
                                  </p:stCondLst>
                                  <p:childTnLst>
                                    <p:animEffect transition="out" filter="fade">
                                      <p:cBhvr>
                                        <p:cTn id="272" dur="2000"/>
                                        <p:tgtEl>
                                          <p:spTgt spid="52674"/>
                                        </p:tgtEl>
                                      </p:cBhvr>
                                    </p:animEffect>
                                    <p:set>
                                      <p:cBhvr>
                                        <p:cTn id="273" dur="1" fill="hold">
                                          <p:stCondLst>
                                            <p:cond delay="1999"/>
                                          </p:stCondLst>
                                        </p:cTn>
                                        <p:tgtEl>
                                          <p:spTgt spid="52674"/>
                                        </p:tgtEl>
                                        <p:attrNameLst>
                                          <p:attrName>style.visibility</p:attrName>
                                        </p:attrNameLst>
                                      </p:cBhvr>
                                      <p:to>
                                        <p:strVal val="hidden"/>
                                      </p:to>
                                    </p:set>
                                  </p:childTnLst>
                                </p:cTn>
                              </p:par>
                              <p:par>
                                <p:cTn id="274" presetID="5" presetClass="entr" presetSubtype="10" fill="hold" nodeType="withEffect">
                                  <p:stCondLst>
                                    <p:cond delay="0"/>
                                  </p:stCondLst>
                                  <p:childTnLst>
                                    <p:set>
                                      <p:cBhvr>
                                        <p:cTn id="275" dur="1" fill="hold">
                                          <p:stCondLst>
                                            <p:cond delay="0"/>
                                          </p:stCondLst>
                                        </p:cTn>
                                        <p:tgtEl>
                                          <p:spTgt spid="52614"/>
                                        </p:tgtEl>
                                        <p:attrNameLst>
                                          <p:attrName>style.visibility</p:attrName>
                                        </p:attrNameLst>
                                      </p:cBhvr>
                                      <p:to>
                                        <p:strVal val="visible"/>
                                      </p:to>
                                    </p:set>
                                    <p:animEffect transition="in" filter="checkerboard(across)">
                                      <p:cBhvr>
                                        <p:cTn id="276" dur="500"/>
                                        <p:tgtEl>
                                          <p:spTgt spid="52614"/>
                                        </p:tgtEl>
                                      </p:cBhvr>
                                    </p:animEffect>
                                  </p:childTnLst>
                                  <p:subTnLst>
                                    <p:audio>
                                      <p:cMediaNode>
                                        <p:cTn display="0" masterRel="sameClick">
                                          <p:stCondLst>
                                            <p:cond evt="begin" delay="0">
                                              <p:tn val="274"/>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52674"/>
                  </p:tgtEl>
                </p:cond>
              </p:nextCondLst>
            </p:seq>
            <p:seq concurrent="1" nextAc="seek">
              <p:cTn id="277" restart="whenNotActive" fill="hold" evtFilter="cancelBubble" nodeType="interactiveSeq">
                <p:stCondLst>
                  <p:cond evt="onClick" delay="0">
                    <p:tgtEl>
                      <p:spTgt spid="52697"/>
                    </p:tgtEl>
                  </p:cond>
                </p:stCondLst>
                <p:endSync evt="end" delay="0">
                  <p:rtn val="all"/>
                </p:endSync>
                <p:childTnLst>
                  <p:par>
                    <p:cTn id="278" fill="hold" nodeType="clickPar">
                      <p:stCondLst>
                        <p:cond delay="0"/>
                      </p:stCondLst>
                      <p:childTnLst>
                        <p:par>
                          <p:cTn id="279" fill="hold" nodeType="withGroup">
                            <p:stCondLst>
                              <p:cond delay="0"/>
                            </p:stCondLst>
                            <p:childTnLst>
                              <p:par>
                                <p:cTn id="280" presetID="56" presetClass="exit" presetSubtype="0" fill="hold" grpId="0" nodeType="withEffect">
                                  <p:stCondLst>
                                    <p:cond delay="0"/>
                                  </p:stCondLst>
                                  <p:iterate type="lt">
                                    <p:tmPct val="10000"/>
                                  </p:iterate>
                                  <p:childTnLst>
                                    <p:anim from="(ppt_w)" to="(-ppt_w*2)" calcmode="lin" valueType="num">
                                      <p:cBhvr rctx="PPT">
                                        <p:cTn id="281" dur="1000" autoRev="1">
                                          <p:stCondLst>
                                            <p:cond delay="0"/>
                                          </p:stCondLst>
                                        </p:cTn>
                                        <p:tgtEl>
                                          <p:spTgt spid="52697"/>
                                        </p:tgtEl>
                                        <p:attrNameLst>
                                          <p:attrName>ppt_w</p:attrName>
                                        </p:attrNameLst>
                                      </p:cBhvr>
                                    </p:anim>
                                    <p:anim by="(ppt_w*0.50)" calcmode="lin" valueType="num">
                                      <p:cBhvr>
                                        <p:cTn id="282" dur="1000" decel="50000" autoRev="1">
                                          <p:stCondLst>
                                            <p:cond delay="0"/>
                                          </p:stCondLst>
                                        </p:cTn>
                                        <p:tgtEl>
                                          <p:spTgt spid="52697"/>
                                        </p:tgtEl>
                                        <p:attrNameLst>
                                          <p:attrName>ppt_x</p:attrName>
                                        </p:attrNameLst>
                                      </p:cBhvr>
                                    </p:anim>
                                    <p:anim from="(ppt_y)" to="(1+ppt_h/2)" calcmode="lin" valueType="num">
                                      <p:cBhvr>
                                        <p:cTn id="283" dur="2000">
                                          <p:stCondLst>
                                            <p:cond delay="0"/>
                                          </p:stCondLst>
                                        </p:cTn>
                                        <p:tgtEl>
                                          <p:spTgt spid="52697"/>
                                        </p:tgtEl>
                                        <p:attrNameLst>
                                          <p:attrName>ppt_y</p:attrName>
                                        </p:attrNameLst>
                                      </p:cBhvr>
                                    </p:anim>
                                    <p:animRot by="21600000">
                                      <p:cBhvr>
                                        <p:cTn id="284" dur="2000">
                                          <p:stCondLst>
                                            <p:cond delay="0"/>
                                          </p:stCondLst>
                                        </p:cTn>
                                        <p:tgtEl>
                                          <p:spTgt spid="52697"/>
                                        </p:tgtEl>
                                        <p:attrNameLst>
                                          <p:attrName>r</p:attrName>
                                        </p:attrNameLst>
                                      </p:cBhvr>
                                    </p:animRot>
                                    <p:set>
                                      <p:cBhvr>
                                        <p:cTn id="285" dur="1" fill="hold">
                                          <p:stCondLst>
                                            <p:cond delay="1999"/>
                                          </p:stCondLst>
                                        </p:cTn>
                                        <p:tgtEl>
                                          <p:spTgt spid="52697"/>
                                        </p:tgtEl>
                                        <p:attrNameLst>
                                          <p:attrName>style.visibility</p:attrName>
                                        </p:attrNameLst>
                                      </p:cBhvr>
                                      <p:to>
                                        <p:strVal val="hidden"/>
                                      </p:to>
                                    </p:set>
                                  </p:childTnLst>
                                  <p:subTnLst>
                                    <p:audio>
                                      <p:cMediaNode>
                                        <p:cTn display="0" masterRel="sameClick">
                                          <p:stCondLst>
                                            <p:cond evt="begin" delay="0">
                                              <p:tn val="280"/>
                                            </p:cond>
                                          </p:stCondLst>
                                          <p:endCondLst>
                                            <p:cond evt="onStopAudio" delay="0">
                                              <p:tgtEl>
                                                <p:sldTgt/>
                                              </p:tgtEl>
                                            </p:cond>
                                          </p:endCondLst>
                                        </p:cTn>
                                        <p:tgtEl>
                                          <p:sndTgt r:embed="rId2" name="chimes.wav" builtIn="1"/>
                                        </p:tgtEl>
                                      </p:cMediaNode>
                                    </p:audio>
                                  </p:subTnLst>
                                </p:cTn>
                              </p:par>
                              <p:par>
                                <p:cTn id="286" presetID="8" presetClass="exit" presetSubtype="16" fill="hold" grpId="0" nodeType="withEffect">
                                  <p:stCondLst>
                                    <p:cond delay="0"/>
                                  </p:stCondLst>
                                  <p:childTnLst>
                                    <p:animEffect transition="out" filter="diamond(in)">
                                      <p:cBhvr>
                                        <p:cTn id="287" dur="2000"/>
                                        <p:tgtEl>
                                          <p:spTgt spid="52647"/>
                                        </p:tgtEl>
                                      </p:cBhvr>
                                    </p:animEffect>
                                    <p:set>
                                      <p:cBhvr>
                                        <p:cTn id="288" dur="1" fill="hold">
                                          <p:stCondLst>
                                            <p:cond delay="1999"/>
                                          </p:stCondLst>
                                        </p:cTn>
                                        <p:tgtEl>
                                          <p:spTgt spid="52647"/>
                                        </p:tgtEl>
                                        <p:attrNameLst>
                                          <p:attrName>style.visibility</p:attrName>
                                        </p:attrNameLst>
                                      </p:cBhvr>
                                      <p:to>
                                        <p:strVal val="hidden"/>
                                      </p:to>
                                    </p:set>
                                  </p:childTnLst>
                                </p:cTn>
                              </p:par>
                              <p:par>
                                <p:cTn id="289" presetID="8" presetClass="exit" presetSubtype="16" fill="hold" grpId="0" nodeType="withEffect">
                                  <p:stCondLst>
                                    <p:cond delay="0"/>
                                  </p:stCondLst>
                                  <p:childTnLst>
                                    <p:animEffect transition="out" filter="diamond(in)">
                                      <p:cBhvr>
                                        <p:cTn id="290" dur="2000"/>
                                        <p:tgtEl>
                                          <p:spTgt spid="52665"/>
                                        </p:tgtEl>
                                      </p:cBhvr>
                                    </p:animEffect>
                                    <p:set>
                                      <p:cBhvr>
                                        <p:cTn id="291" dur="1" fill="hold">
                                          <p:stCondLst>
                                            <p:cond delay="1999"/>
                                          </p:stCondLst>
                                        </p:cTn>
                                        <p:tgtEl>
                                          <p:spTgt spid="52665"/>
                                        </p:tgtEl>
                                        <p:attrNameLst>
                                          <p:attrName>style.visibility</p:attrName>
                                        </p:attrNameLst>
                                      </p:cBhvr>
                                      <p:to>
                                        <p:strVal val="hidden"/>
                                      </p:to>
                                    </p:set>
                                  </p:childTnLst>
                                </p:cTn>
                              </p:par>
                              <p:par>
                                <p:cTn id="292" presetID="13" presetClass="entr" presetSubtype="16" fill="hold" nodeType="withEffect">
                                  <p:stCondLst>
                                    <p:cond delay="0"/>
                                  </p:stCondLst>
                                  <p:childTnLst>
                                    <p:set>
                                      <p:cBhvr>
                                        <p:cTn id="293" dur="1" fill="hold">
                                          <p:stCondLst>
                                            <p:cond delay="0"/>
                                          </p:stCondLst>
                                        </p:cTn>
                                        <p:tgtEl>
                                          <p:spTgt spid="52675"/>
                                        </p:tgtEl>
                                        <p:attrNameLst>
                                          <p:attrName>style.visibility</p:attrName>
                                        </p:attrNameLst>
                                      </p:cBhvr>
                                      <p:to>
                                        <p:strVal val="visible"/>
                                      </p:to>
                                    </p:set>
                                    <p:animEffect transition="in" filter="plus(in)">
                                      <p:cBhvr>
                                        <p:cTn id="294" dur="2000"/>
                                        <p:tgtEl>
                                          <p:spTgt spid="52675"/>
                                        </p:tgtEl>
                                      </p:cBhvr>
                                    </p:animEffect>
                                  </p:childTnLst>
                                  <p:subTnLst>
                                    <p:audio>
                                      <p:cMediaNode>
                                        <p:cTn display="0" masterRel="sameClick">
                                          <p:stCondLst>
                                            <p:cond evt="begin" delay="0">
                                              <p:tn val="292"/>
                                            </p:cond>
                                          </p:stCondLst>
                                          <p:endCondLst>
                                            <p:cond evt="onStopAudio" delay="0">
                                              <p:tgtEl>
                                                <p:sldTgt/>
                                              </p:tgtEl>
                                            </p:cond>
                                          </p:endCondLst>
                                        </p:cTn>
                                        <p:tgtEl>
                                          <p:sndTgt r:embed="rId7" name="applause.wav" builtIn="1"/>
                                        </p:tgtEl>
                                      </p:cMediaNode>
                                    </p:audio>
                                  </p:subTnLst>
                                </p:cTn>
                              </p:par>
                            </p:childTnLst>
                          </p:cTn>
                        </p:par>
                      </p:childTnLst>
                    </p:cTn>
                  </p:par>
                </p:childTnLst>
              </p:cTn>
              <p:nextCondLst>
                <p:cond evt="onClick" delay="0">
                  <p:tgtEl>
                    <p:spTgt spid="52697"/>
                  </p:tgtEl>
                </p:cond>
              </p:nextCondLst>
            </p:seq>
          </p:childTnLst>
        </p:cTn>
      </p:par>
    </p:tnLst>
    <p:bldLst>
      <p:bldP spid="52638" grpId="0" animBg="1"/>
      <p:bldP spid="52639" grpId="0" animBg="1"/>
      <p:bldP spid="52640" grpId="0" animBg="1"/>
      <p:bldP spid="52641" grpId="0" animBg="1"/>
      <p:bldP spid="52642" grpId="0" animBg="1"/>
      <p:bldP spid="52643" grpId="0" animBg="1"/>
      <p:bldP spid="52644" grpId="0" animBg="1"/>
      <p:bldP spid="52645" grpId="0" animBg="1"/>
      <p:bldP spid="52646" grpId="0" animBg="1"/>
      <p:bldP spid="52647" grpId="0" animBg="1"/>
      <p:bldP spid="52648" grpId="0" animBg="1"/>
      <p:bldP spid="52648" grpId="1" animBg="1"/>
      <p:bldP spid="52650" grpId="0" animBg="1"/>
      <p:bldP spid="52650" grpId="1" animBg="1"/>
      <p:bldP spid="52651" grpId="0" animBg="1"/>
      <p:bldP spid="52651" grpId="1" animBg="1"/>
      <p:bldP spid="52652" grpId="0" animBg="1"/>
      <p:bldP spid="52652" grpId="1" animBg="1"/>
      <p:bldP spid="52653" grpId="0" animBg="1"/>
      <p:bldP spid="52653" grpId="1" animBg="1"/>
      <p:bldP spid="52654" grpId="0" animBg="1"/>
      <p:bldP spid="52654" grpId="1" animBg="1"/>
      <p:bldP spid="52655" grpId="0" animBg="1"/>
      <p:bldP spid="52655" grpId="1" animBg="1"/>
      <p:bldP spid="52656" grpId="0" animBg="1"/>
      <p:bldP spid="52656" grpId="1" animBg="1"/>
      <p:bldP spid="52657" grpId="0" animBg="1"/>
      <p:bldP spid="52657" grpId="1" animBg="1"/>
      <p:bldP spid="52659" grpId="0" animBg="1"/>
      <p:bldP spid="52660" grpId="0" animBg="1"/>
      <p:bldP spid="52660" grpId="1" animBg="1"/>
      <p:bldP spid="52661" grpId="0" animBg="1"/>
      <p:bldP spid="52662" grpId="0" animBg="1"/>
      <p:bldP spid="52662" grpId="1" animBg="1"/>
      <p:bldP spid="52663" grpId="0" animBg="1"/>
      <p:bldP spid="52664" grpId="0" animBg="1"/>
      <p:bldP spid="52664" grpId="1" animBg="1"/>
      <p:bldP spid="52665" grpId="0" animBg="1"/>
      <p:bldP spid="52666" grpId="0" animBg="1"/>
      <p:bldP spid="52697" grpId="0" animBg="1"/>
      <p:bldP spid="5269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04800" y="1066800"/>
            <a:ext cx="1524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Bài 9:</a:t>
            </a:r>
          </a:p>
        </p:txBody>
      </p:sp>
      <p:sp>
        <p:nvSpPr>
          <p:cNvPr id="37891"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sz="2800">
                <a:latin typeface="Arial" charset="0"/>
              </a:rPr>
              <a:t>L</a:t>
            </a:r>
            <a:r>
              <a:rPr lang="en-US" sz="2800">
                <a:solidFill>
                  <a:schemeClr val="tx2"/>
                </a:solidFill>
                <a:latin typeface="Arial" charset="0"/>
              </a:rPr>
              <a:t>ỊCH SỬ:</a:t>
            </a:r>
          </a:p>
        </p:txBody>
      </p:sp>
      <p:sp>
        <p:nvSpPr>
          <p:cNvPr id="37892" name="Text Box 5"/>
          <p:cNvSpPr txBox="1">
            <a:spLocks noChangeArrowheads="1"/>
          </p:cNvSpPr>
          <p:nvPr/>
        </p:nvSpPr>
        <p:spPr bwMode="auto">
          <a:xfrm>
            <a:off x="1371600" y="1066800"/>
            <a:ext cx="7239000" cy="5191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2800" b="1">
                <a:solidFill>
                  <a:srgbClr val="FF0000"/>
                </a:solidFill>
                <a:latin typeface="Arial" charset="0"/>
              </a:rPr>
              <a:t>NHÀ LÝ DỜI ĐÔ RA THĂNG LONG</a:t>
            </a:r>
          </a:p>
        </p:txBody>
      </p:sp>
      <p:sp>
        <p:nvSpPr>
          <p:cNvPr id="37893" name="Text Box 22"/>
          <p:cNvSpPr txBox="1">
            <a:spLocks noChangeArrowheads="1"/>
          </p:cNvSpPr>
          <p:nvPr/>
        </p:nvSpPr>
        <p:spPr bwMode="auto">
          <a:xfrm>
            <a:off x="1143000" y="2438400"/>
            <a:ext cx="6934200" cy="457200"/>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7128" name="Text Box 24"/>
          <p:cNvSpPr txBox="1">
            <a:spLocks noChangeArrowheads="1"/>
          </p:cNvSpPr>
          <p:nvPr/>
        </p:nvSpPr>
        <p:spPr bwMode="auto">
          <a:xfrm>
            <a:off x="1143000" y="1905000"/>
            <a:ext cx="7239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28"/>
                                        </p:tgtEl>
                                        <p:attrNameLst>
                                          <p:attrName>style.visibility</p:attrName>
                                        </p:attrNameLst>
                                      </p:cBhvr>
                                      <p:to>
                                        <p:strVal val="visible"/>
                                      </p:to>
                                    </p:set>
                                    <p:animEffect transition="in" filter="box(in)">
                                      <p:cBhvr>
                                        <p:cTn id="7" dur="500"/>
                                        <p:tgtEl>
                                          <p:spTgt spid="47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1143000" y="2438400"/>
            <a:ext cx="6934200" cy="457200"/>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pic>
        <p:nvPicPr>
          <p:cNvPr id="38915"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143000" y="2438400"/>
            <a:ext cx="6934200" cy="457200"/>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pic>
        <p:nvPicPr>
          <p:cNvPr id="39939" name="Picture 4" descr="nghinnamthanglong2"/>
          <p:cNvPicPr>
            <a:picLocks noChangeAspect="1" noChangeArrowheads="1"/>
          </p:cNvPicPr>
          <p:nvPr/>
        </p:nvPicPr>
        <p:blipFill>
          <a:blip r:embed="rId2"/>
          <a:srcRect/>
          <a:stretch>
            <a:fillRect/>
          </a:stretch>
        </p:blipFill>
        <p:spPr bwMode="auto">
          <a:xfrm>
            <a:off x="152400" y="152400"/>
            <a:ext cx="8763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40963" name="Text Box 5"/>
          <p:cNvSpPr txBox="1">
            <a:spLocks noChangeArrowheads="1"/>
          </p:cNvSpPr>
          <p:nvPr/>
        </p:nvSpPr>
        <p:spPr bwMode="auto">
          <a:xfrm>
            <a:off x="304800" y="6324600"/>
            <a:ext cx="8229600" cy="579438"/>
          </a:xfrm>
          <a:prstGeom prst="rect">
            <a:avLst/>
          </a:prstGeom>
          <a:solidFill>
            <a:schemeClr val="accent1"/>
          </a:solidFill>
          <a:ln w="9525">
            <a:noFill/>
            <a:miter lim="800000"/>
            <a:headEnd/>
            <a:tailEnd/>
          </a:ln>
        </p:spPr>
        <p:txBody>
          <a:bodyPr>
            <a:spAutoFit/>
          </a:bodyPr>
          <a:lstStyle/>
          <a:p>
            <a:pPr algn="ctr" eaLnBrk="1" hangingPunct="1">
              <a:spcBef>
                <a:spcPct val="50000"/>
              </a:spcBef>
            </a:pPr>
            <a:r>
              <a:rPr lang="en-US" sz="3200">
                <a:solidFill>
                  <a:schemeClr val="accent2"/>
                </a:solidFill>
                <a:latin typeface="Arial" charset="0"/>
              </a:rPr>
              <a:t>Đền Đô nơi diễn ra đại lễ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04800" y="1066800"/>
            <a:ext cx="1524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Bài 9:</a:t>
            </a:r>
          </a:p>
        </p:txBody>
      </p:sp>
      <p:sp>
        <p:nvSpPr>
          <p:cNvPr id="12293" name="Rectangle 5"/>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sz="2800">
                <a:latin typeface="Arial" charset="0"/>
              </a:rPr>
              <a:t>L</a:t>
            </a:r>
            <a:r>
              <a:rPr lang="en-US" sz="2800">
                <a:solidFill>
                  <a:schemeClr val="tx2"/>
                </a:solidFill>
                <a:latin typeface="Arial" charset="0"/>
              </a:rPr>
              <a:t>ỊCH SỬ:</a:t>
            </a:r>
          </a:p>
        </p:txBody>
      </p:sp>
      <p:sp>
        <p:nvSpPr>
          <p:cNvPr id="12296" name="Text Box 8"/>
          <p:cNvSpPr txBox="1">
            <a:spLocks noChangeArrowheads="1"/>
          </p:cNvSpPr>
          <p:nvPr/>
        </p:nvSpPr>
        <p:spPr bwMode="auto">
          <a:xfrm>
            <a:off x="1371600" y="1066800"/>
            <a:ext cx="7239000" cy="5191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2800" b="1">
                <a:solidFill>
                  <a:srgbClr val="FF0000"/>
                </a:solidFill>
                <a:latin typeface="Arial" charset="0"/>
              </a:rPr>
              <a:t>NHÀ LÝ DỜI ĐÔ RA THĂNG LONG</a:t>
            </a:r>
          </a:p>
        </p:txBody>
      </p:sp>
      <p:sp>
        <p:nvSpPr>
          <p:cNvPr id="12297" name="Rectangle 9"/>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sz="2800" b="1">
                <a:latin typeface="Arial" charset="0"/>
              </a:rPr>
              <a:t>1. </a:t>
            </a:r>
            <a:r>
              <a:rPr lang="en-US" sz="2800" b="1" u="sng">
                <a:latin typeface="Arial" charset="0"/>
              </a:rPr>
              <a:t>Sự ra đời của nhà Lý :</a:t>
            </a:r>
          </a:p>
        </p:txBody>
      </p:sp>
      <p:sp>
        <p:nvSpPr>
          <p:cNvPr id="12298" name="AutoShape 10"/>
          <p:cNvSpPr>
            <a:spLocks noChangeArrowheads="1"/>
          </p:cNvSpPr>
          <p:nvPr/>
        </p:nvSpPr>
        <p:spPr bwMode="auto">
          <a:xfrm>
            <a:off x="838200" y="2362200"/>
            <a:ext cx="7239000" cy="1676400"/>
          </a:xfrm>
          <a:prstGeom prst="foldedCorner">
            <a:avLst>
              <a:gd name="adj" fmla="val 12500"/>
            </a:avLst>
          </a:prstGeom>
          <a:solidFill>
            <a:srgbClr val="FFFF99">
              <a:alpha val="30196"/>
            </a:srgbClr>
          </a:solidFill>
          <a:ln w="9525">
            <a:solidFill>
              <a:srgbClr val="FF9900"/>
            </a:solidFill>
            <a:round/>
            <a:headEnd/>
            <a:tailEnd/>
          </a:ln>
        </p:spPr>
        <p:txBody>
          <a:bodyPr wrap="none" anchor="ctr"/>
          <a:lstStyle/>
          <a:p>
            <a:pPr algn="ctr" eaLnBrk="1" hangingPunct="1"/>
            <a:r>
              <a:rPr lang="en-US">
                <a:solidFill>
                  <a:srgbClr val="6600FF"/>
                </a:solidFill>
                <a:latin typeface="Arial" charset="0"/>
              </a:rPr>
              <a:t>Đọc nội dung: “ Năm 1005 …… nhà Lý bắt đầu từ đây”</a:t>
            </a:r>
          </a:p>
          <a:p>
            <a:pPr algn="ctr" eaLnBrk="1" hangingPunct="1"/>
            <a:r>
              <a:rPr lang="en-US">
                <a:solidFill>
                  <a:srgbClr val="6600FF"/>
                </a:solidFill>
                <a:latin typeface="Arial" charset="0"/>
              </a:rPr>
              <a:t>( SGK/ 30 )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15" dur="50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17" dur="500"/>
                                        <p:tgtEl>
                                          <p:spTgt spid="12296">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97"/>
                                        </p:tgtEl>
                                        <p:attrNameLst>
                                          <p:attrName>style.visibility</p:attrName>
                                        </p:attrNameLst>
                                      </p:cBhvr>
                                      <p:to>
                                        <p:strVal val="visible"/>
                                      </p:to>
                                    </p:set>
                                    <p:anim calcmode="lin" valueType="num">
                                      <p:cBhvr additive="base">
                                        <p:cTn id="22" dur="500" fill="hold"/>
                                        <p:tgtEl>
                                          <p:spTgt spid="12297"/>
                                        </p:tgtEl>
                                        <p:attrNameLst>
                                          <p:attrName>ppt_x</p:attrName>
                                        </p:attrNameLst>
                                      </p:cBhvr>
                                      <p:tavLst>
                                        <p:tav tm="0">
                                          <p:val>
                                            <p:strVal val="#ppt_x"/>
                                          </p:val>
                                        </p:tav>
                                        <p:tav tm="100000">
                                          <p:val>
                                            <p:strVal val="#ppt_x"/>
                                          </p:val>
                                        </p:tav>
                                      </p:tavLst>
                                    </p:anim>
                                    <p:anim calcmode="lin" valueType="num">
                                      <p:cBhvr additive="base">
                                        <p:cTn id="23"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checkerboard(across)">
                                      <p:cBhvr>
                                        <p:cTn id="28"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p:bldP spid="12297" grpId="0"/>
      <p:bldP spid="122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41987" name="Text Box 6"/>
          <p:cNvSpPr txBox="1">
            <a:spLocks noChangeArrowheads="1"/>
          </p:cNvSpPr>
          <p:nvPr/>
        </p:nvSpPr>
        <p:spPr bwMode="auto">
          <a:xfrm>
            <a:off x="304800" y="6324600"/>
            <a:ext cx="8229600" cy="579438"/>
          </a:xfrm>
          <a:prstGeom prst="rect">
            <a:avLst/>
          </a:prstGeom>
          <a:solidFill>
            <a:schemeClr val="accent1"/>
          </a:solidFill>
          <a:ln w="9525">
            <a:noFill/>
            <a:miter lim="800000"/>
            <a:headEnd/>
            <a:tailEnd/>
          </a:ln>
        </p:spPr>
        <p:txBody>
          <a:bodyPr>
            <a:spAutoFit/>
          </a:bodyPr>
          <a:lstStyle/>
          <a:p>
            <a:pPr algn="ctr" eaLnBrk="1" hangingPunct="1">
              <a:spcBef>
                <a:spcPct val="50000"/>
              </a:spcBef>
            </a:pPr>
            <a:r>
              <a:rPr lang="en-US" sz="3200">
                <a:solidFill>
                  <a:schemeClr val="accent2"/>
                </a:solidFill>
                <a:latin typeface="Arial" charset="0"/>
              </a:rPr>
              <a:t>Cố đô Hoa Lư nơi diễn ra đạị lễ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04800" y="1066800"/>
            <a:ext cx="1524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Bài 9:</a:t>
            </a:r>
          </a:p>
        </p:txBody>
      </p:sp>
      <p:sp>
        <p:nvSpPr>
          <p:cNvPr id="43011"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sz="2800">
                <a:latin typeface="Arial" charset="0"/>
              </a:rPr>
              <a:t>L</a:t>
            </a:r>
            <a:r>
              <a:rPr lang="en-US" sz="2800">
                <a:solidFill>
                  <a:schemeClr val="tx2"/>
                </a:solidFill>
                <a:latin typeface="Arial" charset="0"/>
              </a:rPr>
              <a:t>ỊCH SỬ:</a:t>
            </a:r>
          </a:p>
        </p:txBody>
      </p:sp>
      <p:sp>
        <p:nvSpPr>
          <p:cNvPr id="43012" name="Text Box 5"/>
          <p:cNvSpPr txBox="1">
            <a:spLocks noChangeArrowheads="1"/>
          </p:cNvSpPr>
          <p:nvPr/>
        </p:nvSpPr>
        <p:spPr bwMode="auto">
          <a:xfrm>
            <a:off x="1371600" y="1066800"/>
            <a:ext cx="7239000" cy="5191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2800" b="1">
                <a:solidFill>
                  <a:srgbClr val="FF0000"/>
                </a:solidFill>
                <a:latin typeface="Arial" charset="0"/>
              </a:rPr>
              <a:t>NHÀ LÝ DỜI ĐÔ RA THĂNG LONG</a:t>
            </a:r>
          </a:p>
        </p:txBody>
      </p:sp>
      <p:sp>
        <p:nvSpPr>
          <p:cNvPr id="43013" name="Text Box 6"/>
          <p:cNvSpPr txBox="1">
            <a:spLocks noChangeArrowheads="1"/>
          </p:cNvSpPr>
          <p:nvPr/>
        </p:nvSpPr>
        <p:spPr bwMode="auto">
          <a:xfrm>
            <a:off x="1143000" y="2438400"/>
            <a:ext cx="6934200" cy="457200"/>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3014" name="WordArt 8" descr="Paper bag"/>
          <p:cNvSpPr>
            <a:spLocks noChangeArrowheads="1" noChangeShapeType="1" noTextEdit="1"/>
          </p:cNvSpPr>
          <p:nvPr/>
        </p:nvSpPr>
        <p:spPr bwMode="auto">
          <a:xfrm>
            <a:off x="2286000" y="2133600"/>
            <a:ext cx="4800600" cy="128587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DẶN DÒ</a:t>
            </a:r>
          </a:p>
        </p:txBody>
      </p:sp>
      <p:sp>
        <p:nvSpPr>
          <p:cNvPr id="43015" name="AutoShape 9"/>
          <p:cNvSpPr>
            <a:spLocks noChangeArrowheads="1"/>
          </p:cNvSpPr>
          <p:nvPr/>
        </p:nvSpPr>
        <p:spPr bwMode="auto">
          <a:xfrm>
            <a:off x="1371600" y="3352800"/>
            <a:ext cx="6781800" cy="2895600"/>
          </a:xfrm>
          <a:prstGeom prst="horizontalScroll">
            <a:avLst>
              <a:gd name="adj" fmla="val 12500"/>
            </a:avLst>
          </a:prstGeom>
          <a:solidFill>
            <a:srgbClr val="FFFF00"/>
          </a:solidFill>
          <a:ln w="9525">
            <a:solidFill>
              <a:srgbClr val="FF9900"/>
            </a:solidFill>
            <a:round/>
            <a:headEnd/>
            <a:tailEnd/>
          </a:ln>
        </p:spPr>
        <p:txBody>
          <a:bodyPr wrap="none" anchor="ctr"/>
          <a:lstStyle/>
          <a:p>
            <a:pPr eaLnBrk="1" hangingPunct="1">
              <a:buFontTx/>
              <a:buChar char="-"/>
            </a:pPr>
            <a:r>
              <a:rPr lang="en-US" b="1">
                <a:solidFill>
                  <a:srgbClr val="6600FF"/>
                </a:solidFill>
                <a:latin typeface="Arial" charset="0"/>
              </a:rPr>
              <a:t> </a:t>
            </a:r>
            <a:r>
              <a:rPr lang="en-US" b="1">
                <a:solidFill>
                  <a:schemeClr val="accent2"/>
                </a:solidFill>
                <a:latin typeface="Arial" charset="0"/>
              </a:rPr>
              <a:t>Học và trả lời câu hỏi cuối bài.</a:t>
            </a:r>
          </a:p>
          <a:p>
            <a:pPr eaLnBrk="1" hangingPunct="1">
              <a:buFontTx/>
              <a:buChar char="-"/>
            </a:pPr>
            <a:r>
              <a:rPr lang="en-US" b="1">
                <a:solidFill>
                  <a:schemeClr val="accent2"/>
                </a:solidFill>
                <a:latin typeface="Arial" charset="0"/>
              </a:rPr>
              <a:t> Xem trước bài: </a:t>
            </a:r>
            <a:r>
              <a:rPr lang="en-US" b="1" i="1">
                <a:solidFill>
                  <a:schemeClr val="accent2"/>
                </a:solidFill>
                <a:latin typeface="Arial" charset="0"/>
              </a:rPr>
              <a:t>Chùa thời Lý.</a:t>
            </a:r>
            <a:r>
              <a:rPr lang="en-US" b="1">
                <a:solidFill>
                  <a:schemeClr val="accent2"/>
                </a:solidFill>
                <a:latin typeface="Arial" charset="0"/>
              </a:rPr>
              <a:t> </a:t>
            </a:r>
          </a:p>
          <a:p>
            <a:pPr eaLnBrk="1" hangingPunct="1">
              <a:buFontTx/>
              <a:buChar char="-"/>
            </a:pPr>
            <a:r>
              <a:rPr lang="en-US" b="1">
                <a:solidFill>
                  <a:schemeClr val="accent2"/>
                </a:solidFill>
                <a:latin typeface="Arial" charset="0"/>
              </a:rPr>
              <a:t>Sưu tầm tranh, ảnh về chùa thời Lý.</a:t>
            </a:r>
          </a:p>
          <a:p>
            <a:pPr eaLnBrk="1" hangingPunct="1">
              <a:buFontTx/>
              <a:buChar char="-"/>
            </a:pPr>
            <a:r>
              <a:rPr lang="en-US" b="1">
                <a:solidFill>
                  <a:schemeClr val="accent2"/>
                </a:solidFill>
                <a:latin typeface="Arial" charset="0"/>
              </a:rPr>
              <a:t>Các em phải có ý thức tôn tạo và bảo vệ </a:t>
            </a:r>
          </a:p>
          <a:p>
            <a:pPr eaLnBrk="1" hangingPunct="1"/>
            <a:r>
              <a:rPr lang="en-US" b="1">
                <a:solidFill>
                  <a:schemeClr val="accent2"/>
                </a:solidFill>
                <a:latin typeface="Arial" charset="0"/>
              </a:rPr>
              <a:t>các di tích lịch sử, danh lam thắng cảnh.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04800" y="1066800"/>
            <a:ext cx="1524000" cy="4619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Bài 9:</a:t>
            </a:r>
          </a:p>
        </p:txBody>
      </p:sp>
      <p:sp>
        <p:nvSpPr>
          <p:cNvPr id="6147"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a:latin typeface="Arial" charset="0"/>
              </a:rPr>
              <a:t>L</a:t>
            </a:r>
            <a:r>
              <a:rPr lang="en-US">
                <a:solidFill>
                  <a:schemeClr val="tx2"/>
                </a:solidFill>
                <a:latin typeface="Arial" charset="0"/>
              </a:rPr>
              <a:t>ỊCH SỬ:</a:t>
            </a:r>
          </a:p>
        </p:txBody>
      </p:sp>
      <p:sp>
        <p:nvSpPr>
          <p:cNvPr id="6148" name="Text Box 5"/>
          <p:cNvSpPr txBox="1">
            <a:spLocks noChangeArrowheads="1"/>
          </p:cNvSpPr>
          <p:nvPr/>
        </p:nvSpPr>
        <p:spPr bwMode="auto">
          <a:xfrm>
            <a:off x="1371600" y="1066800"/>
            <a:ext cx="7239000" cy="461963"/>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b="1">
                <a:solidFill>
                  <a:srgbClr val="FF0000"/>
                </a:solidFill>
                <a:latin typeface="Arial" charset="0"/>
              </a:rPr>
              <a:t>NHÀ LÝ DỜI ĐÔ RA THĂNG LONG</a:t>
            </a:r>
          </a:p>
        </p:txBody>
      </p:sp>
      <p:sp>
        <p:nvSpPr>
          <p:cNvPr id="6149" name="Rectangle 6"/>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b="1">
                <a:latin typeface="Arial" charset="0"/>
              </a:rPr>
              <a:t>1. </a:t>
            </a:r>
            <a:r>
              <a:rPr lang="en-US" b="1" u="sng">
                <a:latin typeface="Arial" charset="0"/>
              </a:rPr>
              <a:t>Sự ra đời của nhà Lý :</a:t>
            </a:r>
          </a:p>
        </p:txBody>
      </p:sp>
      <p:sp>
        <p:nvSpPr>
          <p:cNvPr id="15369" name="Text Box 9"/>
          <p:cNvSpPr txBox="1">
            <a:spLocks noChangeArrowheads="1"/>
          </p:cNvSpPr>
          <p:nvPr/>
        </p:nvSpPr>
        <p:spPr bwMode="auto">
          <a:xfrm>
            <a:off x="838200" y="2514600"/>
            <a:ext cx="7848600" cy="8302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Câu 1:</a:t>
            </a:r>
            <a:r>
              <a:rPr lang="en-US">
                <a:latin typeface="Arial" charset="0"/>
              </a:rPr>
              <a:t>  Sau khi Lê Đại Hành mất, tình hình nước ta như thế nào?</a:t>
            </a:r>
          </a:p>
        </p:txBody>
      </p:sp>
      <p:sp>
        <p:nvSpPr>
          <p:cNvPr id="15370" name="Text Box 10"/>
          <p:cNvSpPr txBox="1">
            <a:spLocks noChangeArrowheads="1"/>
          </p:cNvSpPr>
          <p:nvPr/>
        </p:nvSpPr>
        <p:spPr bwMode="auto">
          <a:xfrm>
            <a:off x="762000" y="3581400"/>
            <a:ext cx="8382000" cy="8302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a:t>
            </a:r>
            <a:r>
              <a:rPr lang="en-US" b="1">
                <a:latin typeface="Arial" charset="0"/>
              </a:rPr>
              <a:t>Câu 2:</a:t>
            </a:r>
            <a:r>
              <a:rPr lang="en-US">
                <a:latin typeface="Arial" charset="0"/>
              </a:rPr>
              <a:t> Vì sao các quan lại trong triều lại tôn Lý Công Uẩn lên làm vua?</a:t>
            </a:r>
          </a:p>
        </p:txBody>
      </p:sp>
      <p:sp>
        <p:nvSpPr>
          <p:cNvPr id="15371" name="Text Box 11"/>
          <p:cNvSpPr txBox="1">
            <a:spLocks noChangeArrowheads="1"/>
          </p:cNvSpPr>
          <p:nvPr/>
        </p:nvSpPr>
        <p:spPr bwMode="auto">
          <a:xfrm>
            <a:off x="914400" y="4800600"/>
            <a:ext cx="8229600" cy="8302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Câu 3</a:t>
            </a:r>
            <a:r>
              <a:rPr lang="en-US">
                <a:latin typeface="Arial" charset="0"/>
              </a:rPr>
              <a:t>: Vương triều nhà Lý bắt đầu từ năm nào? Lấy niên hiệu là gì?</a:t>
            </a:r>
          </a:p>
        </p:txBody>
      </p:sp>
      <p:sp>
        <p:nvSpPr>
          <p:cNvPr id="15372" name="AutoShape 12"/>
          <p:cNvSpPr>
            <a:spLocks noChangeArrowheads="1"/>
          </p:cNvSpPr>
          <p:nvPr/>
        </p:nvSpPr>
        <p:spPr bwMode="auto">
          <a:xfrm>
            <a:off x="4876800" y="1447800"/>
            <a:ext cx="4267200" cy="1524000"/>
          </a:xfrm>
          <a:prstGeom prst="cloudCallout">
            <a:avLst>
              <a:gd name="adj1" fmla="val -49778"/>
              <a:gd name="adj2" fmla="val 8333"/>
            </a:avLst>
          </a:prstGeom>
          <a:solidFill>
            <a:srgbClr val="00FFFF"/>
          </a:solidFill>
          <a:ln w="12700" cap="sq">
            <a:solidFill>
              <a:schemeClr val="tx1"/>
            </a:solidFill>
            <a:round/>
            <a:headEnd type="none" w="sm" len="sm"/>
            <a:tailEnd type="none" w="sm" len="sm"/>
          </a:ln>
        </p:spPr>
        <p:txBody>
          <a:bodyPr anchor="ctr"/>
          <a:lstStyle/>
          <a:p>
            <a:pPr algn="ctr"/>
            <a:r>
              <a:rPr lang="en-US" sz="2000" b="1">
                <a:solidFill>
                  <a:srgbClr val="3366FF"/>
                </a:solidFill>
                <a:latin typeface="Arial" charset="0"/>
              </a:rPr>
              <a:t>Thảo luận</a:t>
            </a:r>
          </a:p>
          <a:p>
            <a:pPr algn="ctr"/>
            <a:r>
              <a:rPr lang="en-US" sz="2000" b="1">
                <a:solidFill>
                  <a:srgbClr val="3366FF"/>
                </a:solidFill>
                <a:latin typeface="Arial" charset="0"/>
              </a:rPr>
              <a:t>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additive="base">
                                        <p:cTn id="7" dur="500" fill="hold"/>
                                        <p:tgtEl>
                                          <p:spTgt spid="15369"/>
                                        </p:tgtEl>
                                        <p:attrNameLst>
                                          <p:attrName>ppt_x</p:attrName>
                                        </p:attrNameLst>
                                      </p:cBhvr>
                                      <p:tavLst>
                                        <p:tav tm="0">
                                          <p:val>
                                            <p:strVal val="#ppt_x"/>
                                          </p:val>
                                        </p:tav>
                                        <p:tav tm="100000">
                                          <p:val>
                                            <p:strVal val="#ppt_x"/>
                                          </p:val>
                                        </p:tav>
                                      </p:tavLst>
                                    </p:anim>
                                    <p:anim calcmode="lin" valueType="num">
                                      <p:cBhvr additive="base">
                                        <p:cTn id="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0"/>
                                        </p:tgtEl>
                                        <p:attrNameLst>
                                          <p:attrName>style.visibility</p:attrName>
                                        </p:attrNameLst>
                                      </p:cBhvr>
                                      <p:to>
                                        <p:strVal val="visible"/>
                                      </p:to>
                                    </p:set>
                                    <p:anim calcmode="lin" valueType="num">
                                      <p:cBhvr additive="base">
                                        <p:cTn id="13" dur="500" fill="hold"/>
                                        <p:tgtEl>
                                          <p:spTgt spid="15370"/>
                                        </p:tgtEl>
                                        <p:attrNameLst>
                                          <p:attrName>ppt_x</p:attrName>
                                        </p:attrNameLst>
                                      </p:cBhvr>
                                      <p:tavLst>
                                        <p:tav tm="0">
                                          <p:val>
                                            <p:strVal val="#ppt_x"/>
                                          </p:val>
                                        </p:tav>
                                        <p:tav tm="100000">
                                          <p:val>
                                            <p:strVal val="#ppt_x"/>
                                          </p:val>
                                        </p:tav>
                                      </p:tavLst>
                                    </p:anim>
                                    <p:anim calcmode="lin" valueType="num">
                                      <p:cBhvr additive="base">
                                        <p:cTn id="14"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1"/>
                                        </p:tgtEl>
                                        <p:attrNameLst>
                                          <p:attrName>style.visibility</p:attrName>
                                        </p:attrNameLst>
                                      </p:cBhvr>
                                      <p:to>
                                        <p:strVal val="visible"/>
                                      </p:to>
                                    </p:set>
                                    <p:anim calcmode="lin" valueType="num">
                                      <p:cBhvr additive="base">
                                        <p:cTn id="19" dur="500" fill="hold"/>
                                        <p:tgtEl>
                                          <p:spTgt spid="15371"/>
                                        </p:tgtEl>
                                        <p:attrNameLst>
                                          <p:attrName>ppt_x</p:attrName>
                                        </p:attrNameLst>
                                      </p:cBhvr>
                                      <p:tavLst>
                                        <p:tav tm="0">
                                          <p:val>
                                            <p:strVal val="#ppt_x"/>
                                          </p:val>
                                        </p:tav>
                                        <p:tav tm="100000">
                                          <p:val>
                                            <p:strVal val="#ppt_x"/>
                                          </p:val>
                                        </p:tav>
                                      </p:tavLst>
                                    </p:anim>
                                    <p:anim calcmode="lin" valueType="num">
                                      <p:cBhvr additive="base">
                                        <p:cTn id="20"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372"/>
                                        </p:tgtEl>
                                        <p:attrNameLst>
                                          <p:attrName>style.visibility</p:attrName>
                                        </p:attrNameLst>
                                      </p:cBhvr>
                                      <p:to>
                                        <p:strVal val="visible"/>
                                      </p:to>
                                    </p:set>
                                    <p:animEffect transition="in" filter="box(in)">
                                      <p:cBhvr>
                                        <p:cTn id="25"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p:bldP spid="15371" grpId="0"/>
      <p:bldP spid="153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04800" y="1066800"/>
            <a:ext cx="1524000" cy="46196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Bài 9:</a:t>
            </a:r>
          </a:p>
        </p:txBody>
      </p:sp>
      <p:sp>
        <p:nvSpPr>
          <p:cNvPr id="7171"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a:latin typeface="Arial" charset="0"/>
              </a:rPr>
              <a:t>L</a:t>
            </a:r>
            <a:r>
              <a:rPr lang="en-US">
                <a:solidFill>
                  <a:schemeClr val="tx2"/>
                </a:solidFill>
                <a:latin typeface="Arial" charset="0"/>
              </a:rPr>
              <a:t>ỊCH SỬ:</a:t>
            </a:r>
          </a:p>
        </p:txBody>
      </p:sp>
      <p:sp>
        <p:nvSpPr>
          <p:cNvPr id="7172" name="Text Box 5"/>
          <p:cNvSpPr txBox="1">
            <a:spLocks noChangeArrowheads="1"/>
          </p:cNvSpPr>
          <p:nvPr/>
        </p:nvSpPr>
        <p:spPr bwMode="auto">
          <a:xfrm>
            <a:off x="1371600" y="1066800"/>
            <a:ext cx="7239000" cy="461963"/>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b="1">
                <a:solidFill>
                  <a:srgbClr val="FF0000"/>
                </a:solidFill>
                <a:latin typeface="Arial" charset="0"/>
              </a:rPr>
              <a:t>NHÀ LÝ DỜI ĐÔ RA THĂNG LONG</a:t>
            </a:r>
          </a:p>
        </p:txBody>
      </p:sp>
      <p:sp>
        <p:nvSpPr>
          <p:cNvPr id="7173" name="Rectangle 6"/>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b="1">
                <a:latin typeface="Arial" charset="0"/>
              </a:rPr>
              <a:t>1. </a:t>
            </a:r>
            <a:r>
              <a:rPr lang="en-US" b="1" u="sng">
                <a:latin typeface="Arial" charset="0"/>
              </a:rPr>
              <a:t>Sự ra đời của nhà Lý :</a:t>
            </a:r>
          </a:p>
        </p:txBody>
      </p:sp>
      <p:sp>
        <p:nvSpPr>
          <p:cNvPr id="16392" name="Text Box 8"/>
          <p:cNvSpPr txBox="1">
            <a:spLocks noChangeArrowheads="1"/>
          </p:cNvSpPr>
          <p:nvPr/>
        </p:nvSpPr>
        <p:spPr bwMode="auto">
          <a:xfrm>
            <a:off x="838200" y="2362200"/>
            <a:ext cx="7924800" cy="1323975"/>
          </a:xfrm>
          <a:prstGeom prst="rect">
            <a:avLst/>
          </a:prstGeom>
          <a:noFill/>
          <a:ln w="9525">
            <a:noFill/>
            <a:miter lim="800000"/>
            <a:headEnd/>
            <a:tailEnd/>
          </a:ln>
        </p:spPr>
        <p:txBody>
          <a:bodyPr>
            <a:spAutoFit/>
          </a:bodyPr>
          <a:lstStyle/>
          <a:p>
            <a:pPr eaLnBrk="1" hangingPunct="1">
              <a:buFontTx/>
              <a:buChar char="-"/>
            </a:pPr>
            <a:r>
              <a:rPr lang="en-US" sz="2000">
                <a:solidFill>
                  <a:srgbClr val="0000FF"/>
                </a:solidFill>
                <a:latin typeface="Arial" charset="0"/>
              </a:rPr>
              <a:t> Năm 1005 Lê Đại Hành mất</a:t>
            </a:r>
          </a:p>
          <a:p>
            <a:pPr eaLnBrk="1" hangingPunct="1">
              <a:buFontTx/>
              <a:buChar char="-"/>
            </a:pPr>
            <a:r>
              <a:rPr lang="en-US" sz="2000">
                <a:solidFill>
                  <a:srgbClr val="0000FF"/>
                </a:solidFill>
                <a:latin typeface="Arial" charset="0"/>
              </a:rPr>
              <a:t> Lê Long Đĩnh: tính tình rất bạo ngược       </a:t>
            </a:r>
          </a:p>
          <a:p>
            <a:pPr eaLnBrk="1" hangingPunct="1">
              <a:buFontTx/>
              <a:buChar char="-"/>
            </a:pPr>
            <a:r>
              <a:rPr lang="en-US" sz="2000">
                <a:solidFill>
                  <a:srgbClr val="0000FF"/>
                </a:solidFill>
                <a:latin typeface="Arial" charset="0"/>
              </a:rPr>
              <a:t> Lý Công Uẩn: văn võ song toàn, đức độ cảm hoá lòng người. </a:t>
            </a:r>
          </a:p>
          <a:p>
            <a:pPr eaLnBrk="1" hangingPunct="1"/>
            <a:r>
              <a:rPr lang="en-US" sz="2000">
                <a:solidFill>
                  <a:srgbClr val="0000FF"/>
                </a:solidFill>
                <a:latin typeface="Arial" charset="0"/>
              </a:rPr>
              <a:t>         tôn ông lên làm vua</a:t>
            </a:r>
          </a:p>
        </p:txBody>
      </p:sp>
      <p:sp>
        <p:nvSpPr>
          <p:cNvPr id="16393" name="Text Box 9"/>
          <p:cNvSpPr txBox="1">
            <a:spLocks noChangeArrowheads="1"/>
          </p:cNvSpPr>
          <p:nvPr/>
        </p:nvSpPr>
        <p:spPr bwMode="auto">
          <a:xfrm>
            <a:off x="457200" y="3886200"/>
            <a:ext cx="4724400" cy="461963"/>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2.</a:t>
            </a:r>
            <a:r>
              <a:rPr lang="en-US">
                <a:latin typeface="Arial" charset="0"/>
              </a:rPr>
              <a:t> </a:t>
            </a:r>
            <a:r>
              <a:rPr lang="en-US" b="1" u="sng">
                <a:latin typeface="Arial" charset="0"/>
              </a:rPr>
              <a:t>Nhà Lý dời đô ra Đại La:</a:t>
            </a:r>
            <a:r>
              <a:rPr lang="en-US" sz="2000" b="1" u="sng">
                <a:latin typeface="Arial" charset="0"/>
              </a:rPr>
              <a:t> </a:t>
            </a:r>
          </a:p>
        </p:txBody>
      </p:sp>
      <p:sp>
        <p:nvSpPr>
          <p:cNvPr id="16394" name="AutoShape 10"/>
          <p:cNvSpPr>
            <a:spLocks noChangeArrowheads="1"/>
          </p:cNvSpPr>
          <p:nvPr/>
        </p:nvSpPr>
        <p:spPr bwMode="auto">
          <a:xfrm>
            <a:off x="762000" y="4495800"/>
            <a:ext cx="7620000" cy="1676400"/>
          </a:xfrm>
          <a:prstGeom prst="foldedCorner">
            <a:avLst>
              <a:gd name="adj" fmla="val 12500"/>
            </a:avLst>
          </a:prstGeom>
          <a:solidFill>
            <a:srgbClr val="FFFF99">
              <a:alpha val="30196"/>
            </a:srgbClr>
          </a:solidFill>
          <a:ln w="9525">
            <a:solidFill>
              <a:srgbClr val="FF9900"/>
            </a:solidFill>
            <a:round/>
            <a:headEnd/>
            <a:tailEnd/>
          </a:ln>
        </p:spPr>
        <p:txBody>
          <a:bodyPr wrap="none" anchor="ctr"/>
          <a:lstStyle/>
          <a:p>
            <a:pPr algn="ctr" eaLnBrk="1" hangingPunct="1"/>
            <a:r>
              <a:rPr lang="en-US" sz="2000">
                <a:solidFill>
                  <a:srgbClr val="6600FF"/>
                </a:solidFill>
                <a:latin typeface="Arial" charset="0"/>
              </a:rPr>
              <a:t>Đọc nội dung: “ Mùa xuân năm 1 010….đổi tên là Đại Việt”</a:t>
            </a:r>
          </a:p>
          <a:p>
            <a:pPr algn="ctr" eaLnBrk="1" hangingPunct="1"/>
            <a:r>
              <a:rPr lang="en-US" sz="2000">
                <a:solidFill>
                  <a:srgbClr val="6600FF"/>
                </a:solidFill>
                <a:latin typeface="Arial" charset="0"/>
              </a:rPr>
              <a:t>( SGK/ 30,31 )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6392">
                                            <p:txEl>
                                              <p:pRg st="0" end="0"/>
                                            </p:txEl>
                                          </p:spTgt>
                                        </p:tgtEl>
                                        <p:attrNameLst>
                                          <p:attrName>style.visibility</p:attrName>
                                        </p:attrNameLst>
                                      </p:cBhvr>
                                      <p:to>
                                        <p:strVal val="visible"/>
                                      </p:to>
                                    </p:set>
                                    <p:anim calcmode="lin" valueType="num">
                                      <p:cBhvr>
                                        <p:cTn id="7" dur="500" fill="hold"/>
                                        <p:tgtEl>
                                          <p:spTgt spid="1639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9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39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9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9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6392">
                                            <p:txEl>
                                              <p:pRg st="1" end="1"/>
                                            </p:txEl>
                                          </p:spTgt>
                                        </p:tgtEl>
                                        <p:attrNameLst>
                                          <p:attrName>style.visibility</p:attrName>
                                        </p:attrNameLst>
                                      </p:cBhvr>
                                      <p:to>
                                        <p:strVal val="visible"/>
                                      </p:to>
                                    </p:set>
                                    <p:anim calcmode="lin" valueType="num">
                                      <p:cBhvr>
                                        <p:cTn id="16" dur="500" fill="hold"/>
                                        <p:tgtEl>
                                          <p:spTgt spid="1639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39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639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39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39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6392">
                                            <p:txEl>
                                              <p:pRg st="2" end="2"/>
                                            </p:txEl>
                                          </p:spTgt>
                                        </p:tgtEl>
                                        <p:attrNameLst>
                                          <p:attrName>style.visibility</p:attrName>
                                        </p:attrNameLst>
                                      </p:cBhvr>
                                      <p:to>
                                        <p:strVal val="visible"/>
                                      </p:to>
                                    </p:set>
                                    <p:anim calcmode="lin" valueType="num">
                                      <p:cBhvr>
                                        <p:cTn id="25" dur="500" fill="hold"/>
                                        <p:tgtEl>
                                          <p:spTgt spid="1639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39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639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39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39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6392">
                                            <p:txEl>
                                              <p:pRg st="3" end="3"/>
                                            </p:txEl>
                                          </p:spTgt>
                                        </p:tgtEl>
                                        <p:attrNameLst>
                                          <p:attrName>style.visibility</p:attrName>
                                        </p:attrNameLst>
                                      </p:cBhvr>
                                      <p:to>
                                        <p:strVal val="visible"/>
                                      </p:to>
                                    </p:set>
                                    <p:anim calcmode="lin" valueType="num">
                                      <p:cBhvr>
                                        <p:cTn id="34" dur="500" fill="hold"/>
                                        <p:tgtEl>
                                          <p:spTgt spid="1639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639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639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639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6392">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6393"/>
                                        </p:tgtEl>
                                        <p:attrNameLst>
                                          <p:attrName>style.visibility</p:attrName>
                                        </p:attrNameLst>
                                      </p:cBhvr>
                                      <p:to>
                                        <p:strVal val="visible"/>
                                      </p:to>
                                    </p:set>
                                    <p:anim calcmode="lin" valueType="num">
                                      <p:cBhvr>
                                        <p:cTn id="43" dur="500" fill="hold"/>
                                        <p:tgtEl>
                                          <p:spTgt spid="16393"/>
                                        </p:tgtEl>
                                        <p:attrNameLst>
                                          <p:attrName>ppt_w</p:attrName>
                                        </p:attrNameLst>
                                      </p:cBhvr>
                                      <p:tavLst>
                                        <p:tav tm="0">
                                          <p:val>
                                            <p:fltVal val="0"/>
                                          </p:val>
                                        </p:tav>
                                        <p:tav tm="100000">
                                          <p:val>
                                            <p:strVal val="#ppt_w"/>
                                          </p:val>
                                        </p:tav>
                                      </p:tavLst>
                                    </p:anim>
                                    <p:anim calcmode="lin" valueType="num">
                                      <p:cBhvr>
                                        <p:cTn id="44" dur="500" fill="hold"/>
                                        <p:tgtEl>
                                          <p:spTgt spid="16393"/>
                                        </p:tgtEl>
                                        <p:attrNameLst>
                                          <p:attrName>ppt_h</p:attrName>
                                        </p:attrNameLst>
                                      </p:cBhvr>
                                      <p:tavLst>
                                        <p:tav tm="0">
                                          <p:val>
                                            <p:fltVal val="0"/>
                                          </p:val>
                                        </p:tav>
                                        <p:tav tm="100000">
                                          <p:val>
                                            <p:strVal val="#ppt_h"/>
                                          </p:val>
                                        </p:tav>
                                      </p:tavLst>
                                    </p:anim>
                                    <p:animEffect transition="in" filter="fade">
                                      <p:cBhvr>
                                        <p:cTn id="45" dur="500"/>
                                        <p:tgtEl>
                                          <p:spTgt spid="163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394"/>
                                        </p:tgtEl>
                                        <p:attrNameLst>
                                          <p:attrName>style.visibility</p:attrName>
                                        </p:attrNameLst>
                                      </p:cBhvr>
                                      <p:to>
                                        <p:strVal val="visible"/>
                                      </p:to>
                                    </p:set>
                                    <p:animEffect transition="in" filter="dissolve">
                                      <p:cBhvr>
                                        <p:cTn id="50"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0" y="1066800"/>
            <a:ext cx="1524000" cy="400050"/>
          </a:xfrm>
          <a:prstGeom prst="rect">
            <a:avLst/>
          </a:prstGeom>
          <a:noFill/>
          <a:ln w="9525">
            <a:noFill/>
            <a:miter lim="800000"/>
            <a:headEnd/>
            <a:tailEnd/>
          </a:ln>
        </p:spPr>
        <p:txBody>
          <a:bodyPr>
            <a:spAutoFit/>
          </a:bodyPr>
          <a:lstStyle/>
          <a:p>
            <a:pPr eaLnBrk="1" hangingPunct="1">
              <a:spcBef>
                <a:spcPct val="50000"/>
              </a:spcBef>
            </a:pPr>
            <a:r>
              <a:rPr lang="en-US" sz="2000">
                <a:latin typeface="Arial" charset="0"/>
              </a:rPr>
              <a:t>Bài 9:</a:t>
            </a:r>
          </a:p>
        </p:txBody>
      </p:sp>
      <p:sp>
        <p:nvSpPr>
          <p:cNvPr id="8195" name="Rectangle 4"/>
          <p:cNvSpPr>
            <a:spLocks noChangeArrowheads="1"/>
          </p:cNvSpPr>
          <p:nvPr/>
        </p:nvSpPr>
        <p:spPr bwMode="auto">
          <a:xfrm>
            <a:off x="1143000" y="228600"/>
            <a:ext cx="1905000" cy="1219200"/>
          </a:xfrm>
          <a:prstGeom prst="rect">
            <a:avLst/>
          </a:prstGeom>
          <a:noFill/>
          <a:ln w="9525">
            <a:noFill/>
            <a:miter lim="800000"/>
            <a:headEnd/>
            <a:tailEnd/>
          </a:ln>
        </p:spPr>
        <p:txBody>
          <a:bodyPr anchor="ctr"/>
          <a:lstStyle/>
          <a:p>
            <a:pPr algn="ctr" eaLnBrk="1" hangingPunct="1"/>
            <a:r>
              <a:rPr lang="en-US" sz="2000">
                <a:latin typeface="Arial" charset="0"/>
              </a:rPr>
              <a:t>L</a:t>
            </a:r>
            <a:r>
              <a:rPr lang="en-US" sz="2000">
                <a:solidFill>
                  <a:schemeClr val="tx2"/>
                </a:solidFill>
                <a:latin typeface="Arial" charset="0"/>
              </a:rPr>
              <a:t>ỊCH SỬ:</a:t>
            </a:r>
          </a:p>
        </p:txBody>
      </p:sp>
      <p:sp>
        <p:nvSpPr>
          <p:cNvPr id="8196" name="Text Box 5"/>
          <p:cNvSpPr txBox="1">
            <a:spLocks noChangeArrowheads="1"/>
          </p:cNvSpPr>
          <p:nvPr/>
        </p:nvSpPr>
        <p:spPr bwMode="auto">
          <a:xfrm>
            <a:off x="1371600" y="1066800"/>
            <a:ext cx="7239000" cy="400050"/>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a:t>
            </a:r>
            <a:r>
              <a:rPr lang="en-US" sz="2000" b="1">
                <a:solidFill>
                  <a:srgbClr val="FF0000"/>
                </a:solidFill>
                <a:latin typeface="Arial" charset="0"/>
              </a:rPr>
              <a:t>NHÀ LÝ DỜI ĐÔ RA THĂNG LONG</a:t>
            </a:r>
          </a:p>
        </p:txBody>
      </p:sp>
      <p:sp>
        <p:nvSpPr>
          <p:cNvPr id="8197" name="Rectangle 6"/>
          <p:cNvSpPr>
            <a:spLocks noChangeArrowheads="1"/>
          </p:cNvSpPr>
          <p:nvPr/>
        </p:nvSpPr>
        <p:spPr bwMode="auto">
          <a:xfrm>
            <a:off x="381000" y="1676400"/>
            <a:ext cx="3962400" cy="612775"/>
          </a:xfrm>
          <a:prstGeom prst="rect">
            <a:avLst/>
          </a:prstGeom>
          <a:noFill/>
          <a:ln w="9525">
            <a:noFill/>
            <a:miter lim="800000"/>
            <a:headEnd/>
            <a:tailEnd/>
          </a:ln>
        </p:spPr>
        <p:txBody>
          <a:bodyPr anchor="ctr"/>
          <a:lstStyle/>
          <a:p>
            <a:pPr algn="ctr" eaLnBrk="1" hangingPunct="1"/>
            <a:r>
              <a:rPr lang="en-US" sz="2000" b="1">
                <a:latin typeface="Arial" charset="0"/>
              </a:rPr>
              <a:t>1. </a:t>
            </a:r>
            <a:r>
              <a:rPr lang="en-US" sz="2000" b="1" u="sng">
                <a:latin typeface="Arial" charset="0"/>
              </a:rPr>
              <a:t>Sự ra đời của nhà Lý :</a:t>
            </a:r>
          </a:p>
        </p:txBody>
      </p:sp>
      <p:sp>
        <p:nvSpPr>
          <p:cNvPr id="8198" name="Text Box 7"/>
          <p:cNvSpPr txBox="1">
            <a:spLocks noChangeArrowheads="1"/>
          </p:cNvSpPr>
          <p:nvPr/>
        </p:nvSpPr>
        <p:spPr bwMode="auto">
          <a:xfrm>
            <a:off x="381000" y="2438400"/>
            <a:ext cx="4724400" cy="400050"/>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2.</a:t>
            </a:r>
            <a:r>
              <a:rPr lang="en-US" sz="2000">
                <a:latin typeface="Arial" charset="0"/>
              </a:rPr>
              <a:t> </a:t>
            </a:r>
            <a:r>
              <a:rPr lang="en-US" sz="2000" b="1" u="sng">
                <a:latin typeface="Arial" charset="0"/>
              </a:rPr>
              <a:t>Nhà Lý dời đô ra Đại La:</a:t>
            </a:r>
            <a:r>
              <a:rPr lang="en-US" sz="1800" b="1" u="sng">
                <a:latin typeface="Arial" charset="0"/>
              </a:rPr>
              <a:t> </a:t>
            </a:r>
          </a:p>
        </p:txBody>
      </p:sp>
      <p:sp>
        <p:nvSpPr>
          <p:cNvPr id="17417" name="AutoShape 9"/>
          <p:cNvSpPr>
            <a:spLocks noChangeArrowheads="1"/>
          </p:cNvSpPr>
          <p:nvPr/>
        </p:nvSpPr>
        <p:spPr bwMode="auto">
          <a:xfrm>
            <a:off x="0" y="3048000"/>
            <a:ext cx="9144000" cy="2895600"/>
          </a:xfrm>
          <a:prstGeom prst="star32">
            <a:avLst>
              <a:gd name="adj" fmla="val 37500"/>
            </a:avLst>
          </a:prstGeom>
          <a:solidFill>
            <a:schemeClr val="accent1"/>
          </a:solidFill>
          <a:ln w="9525">
            <a:solidFill>
              <a:schemeClr val="tx1"/>
            </a:solidFill>
            <a:miter lim="800000"/>
            <a:headEnd/>
            <a:tailEnd/>
          </a:ln>
        </p:spPr>
        <p:txBody>
          <a:bodyPr wrap="none" anchor="ctr"/>
          <a:lstStyle/>
          <a:p>
            <a:pPr algn="ctr" eaLnBrk="1" hangingPunct="1"/>
            <a:r>
              <a:rPr lang="en-US" sz="2000">
                <a:latin typeface="Arial" charset="0"/>
              </a:rPr>
              <a:t>      </a:t>
            </a:r>
            <a:r>
              <a:rPr lang="en-US">
                <a:latin typeface="Arial" charset="0"/>
              </a:rPr>
              <a:t>Trước khi Lý Công Uẩn lên làm vua</a:t>
            </a:r>
          </a:p>
          <a:p>
            <a:pPr algn="ctr" eaLnBrk="1" hangingPunct="1"/>
            <a:r>
              <a:rPr lang="en-US">
                <a:latin typeface="Arial" charset="0"/>
              </a:rPr>
              <a:t> kinh đô được đặt ở đâu?</a:t>
            </a:r>
          </a:p>
        </p:txBody>
      </p:sp>
      <p:sp>
        <p:nvSpPr>
          <p:cNvPr id="17418" name="Rectangle 10"/>
          <p:cNvSpPr>
            <a:spLocks noChangeArrowheads="1"/>
          </p:cNvSpPr>
          <p:nvPr/>
        </p:nvSpPr>
        <p:spPr bwMode="auto">
          <a:xfrm>
            <a:off x="685800" y="3124200"/>
            <a:ext cx="8001000" cy="708025"/>
          </a:xfrm>
          <a:prstGeom prst="rect">
            <a:avLst/>
          </a:prstGeom>
          <a:noFill/>
          <a:ln w="9525">
            <a:noFill/>
            <a:miter lim="800000"/>
            <a:headEnd/>
            <a:tailEnd/>
          </a:ln>
        </p:spPr>
        <p:txBody>
          <a:bodyPr>
            <a:spAutoFit/>
          </a:bodyPr>
          <a:lstStyle/>
          <a:p>
            <a:pPr eaLnBrk="1" hangingPunct="1">
              <a:buFontTx/>
              <a:buChar char="-"/>
            </a:pPr>
            <a:r>
              <a:rPr lang="en-US" sz="2000">
                <a:solidFill>
                  <a:srgbClr val="0000FF"/>
                </a:solidFill>
                <a:latin typeface="Arial" charset="0"/>
              </a:rPr>
              <a:t> Mùa xuân năm 1010 Lý Thái Tổ dời đô từ Hoa Lư </a:t>
            </a:r>
          </a:p>
          <a:p>
            <a:pPr eaLnBrk="1" hangingPunct="1"/>
            <a:r>
              <a:rPr lang="en-US" sz="2000">
                <a:solidFill>
                  <a:srgbClr val="0000FF"/>
                </a:solidFill>
                <a:latin typeface="Arial" charset="0"/>
              </a:rPr>
              <a:t>( Ninh Bình ) về Đại La.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additive="base">
                                        <p:cTn id="7" dur="500" fill="hold"/>
                                        <p:tgtEl>
                                          <p:spTgt spid="17417"/>
                                        </p:tgtEl>
                                        <p:attrNameLst>
                                          <p:attrName>ppt_x</p:attrName>
                                        </p:attrNameLst>
                                      </p:cBhvr>
                                      <p:tavLst>
                                        <p:tav tm="0">
                                          <p:val>
                                            <p:strVal val="#ppt_x"/>
                                          </p:val>
                                        </p:tav>
                                        <p:tav tm="100000">
                                          <p:val>
                                            <p:strVal val="#ppt_x"/>
                                          </p:val>
                                        </p:tav>
                                      </p:tavLst>
                                    </p:anim>
                                    <p:anim calcmode="lin" valueType="num">
                                      <p:cBhvr additive="base">
                                        <p:cTn id="8"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17417"/>
                                        </p:tgtEl>
                                      </p:cBhvr>
                                    </p:animEffect>
                                    <p:set>
                                      <p:cBhvr>
                                        <p:cTn id="13" dur="1" fill="hold">
                                          <p:stCondLst>
                                            <p:cond delay="499"/>
                                          </p:stCondLst>
                                        </p:cTn>
                                        <p:tgtEl>
                                          <p:spTgt spid="1741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diamond(in)">
                                      <p:cBhvr>
                                        <p:cTn id="18" dur="2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7" grpId="1" animBg="1"/>
      <p:bldP spid="174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4572000" y="990600"/>
            <a:ext cx="152400" cy="152400"/>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latin typeface="Arial"/>
            </a:endParaRPr>
          </a:p>
        </p:txBody>
      </p:sp>
      <p:sp>
        <p:nvSpPr>
          <p:cNvPr id="9219" name="Oval 3"/>
          <p:cNvSpPr>
            <a:spLocks noChangeArrowheads="1"/>
          </p:cNvSpPr>
          <p:nvPr/>
        </p:nvSpPr>
        <p:spPr bwMode="auto">
          <a:xfrm>
            <a:off x="4724400" y="1371600"/>
            <a:ext cx="76200" cy="76200"/>
          </a:xfrm>
          <a:prstGeom prst="ellipse">
            <a:avLst/>
          </a:prstGeom>
          <a:solidFill>
            <a:srgbClr val="FF0000"/>
          </a:solidFill>
          <a:ln w="9525">
            <a:solidFill>
              <a:srgbClr val="FF0000"/>
            </a:solidFill>
            <a:round/>
            <a:headEnd/>
            <a:tailEnd/>
          </a:ln>
        </p:spPr>
        <p:txBody>
          <a:bodyPr wrap="none" anchor="ctr"/>
          <a:lstStyle/>
          <a:p>
            <a:pPr algn="ctr" eaLnBrk="1" hangingPunct="1"/>
            <a:endParaRPr lang="en-US" sz="1800">
              <a:solidFill>
                <a:srgbClr val="FF0000"/>
              </a:solidFill>
              <a:latin typeface="Arial" charset="0"/>
            </a:endParaRPr>
          </a:p>
        </p:txBody>
      </p:sp>
      <p:sp>
        <p:nvSpPr>
          <p:cNvPr id="9220" name="Text Box 4"/>
          <p:cNvSpPr txBox="1">
            <a:spLocks noChangeArrowheads="1"/>
          </p:cNvSpPr>
          <p:nvPr/>
        </p:nvSpPr>
        <p:spPr bwMode="auto">
          <a:xfrm>
            <a:off x="6553200" y="3810000"/>
            <a:ext cx="1524000" cy="304800"/>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Bình Định</a:t>
            </a:r>
          </a:p>
        </p:txBody>
      </p:sp>
      <p:sp>
        <p:nvSpPr>
          <p:cNvPr id="9221" name="Text Box 5"/>
          <p:cNvSpPr txBox="1">
            <a:spLocks noChangeArrowheads="1"/>
          </p:cNvSpPr>
          <p:nvPr/>
        </p:nvSpPr>
        <p:spPr bwMode="auto">
          <a:xfrm>
            <a:off x="5943600" y="5029200"/>
            <a:ext cx="1524000" cy="304800"/>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Lâm Đồng</a:t>
            </a:r>
          </a:p>
        </p:txBody>
      </p:sp>
      <p:sp>
        <p:nvSpPr>
          <p:cNvPr id="9222" name="Text Box 6"/>
          <p:cNvSpPr txBox="1">
            <a:spLocks noChangeArrowheads="1"/>
          </p:cNvSpPr>
          <p:nvPr/>
        </p:nvSpPr>
        <p:spPr bwMode="auto">
          <a:xfrm>
            <a:off x="3048000" y="304800"/>
            <a:ext cx="1524000" cy="304800"/>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Lào Cai</a:t>
            </a:r>
          </a:p>
        </p:txBody>
      </p:sp>
      <p:grpSp>
        <p:nvGrpSpPr>
          <p:cNvPr id="2" name="Group 7"/>
          <p:cNvGrpSpPr>
            <a:grpSpLocks/>
          </p:cNvGrpSpPr>
          <p:nvPr/>
        </p:nvGrpSpPr>
        <p:grpSpPr bwMode="auto">
          <a:xfrm>
            <a:off x="0" y="-228600"/>
            <a:ext cx="9144000" cy="7086600"/>
            <a:chOff x="0" y="-144"/>
            <a:chExt cx="5760" cy="4464"/>
          </a:xfrm>
        </p:grpSpPr>
        <p:pic>
          <p:nvPicPr>
            <p:cNvPr id="9234" name="Picture 8" descr="vietnam_admin92[1]"/>
            <p:cNvPicPr>
              <a:picLocks noChangeAspect="1" noChangeArrowheads="1"/>
            </p:cNvPicPr>
            <p:nvPr/>
          </p:nvPicPr>
          <p:blipFill>
            <a:blip r:embed="rId2"/>
            <a:srcRect/>
            <a:stretch>
              <a:fillRect/>
            </a:stretch>
          </p:blipFill>
          <p:spPr bwMode="auto">
            <a:xfrm>
              <a:off x="0" y="-144"/>
              <a:ext cx="5760" cy="4464"/>
            </a:xfrm>
            <a:prstGeom prst="rect">
              <a:avLst/>
            </a:prstGeom>
            <a:noFill/>
            <a:ln w="57150">
              <a:noFill/>
              <a:miter lim="800000"/>
              <a:headEnd/>
              <a:tailEnd/>
            </a:ln>
          </p:spPr>
        </p:pic>
        <p:sp>
          <p:nvSpPr>
            <p:cNvPr id="9235" name="Text Box 9"/>
            <p:cNvSpPr txBox="1">
              <a:spLocks noChangeArrowheads="1"/>
            </p:cNvSpPr>
            <p:nvPr/>
          </p:nvSpPr>
          <p:spPr bwMode="auto">
            <a:xfrm>
              <a:off x="2304" y="816"/>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Ninh Bình</a:t>
              </a:r>
            </a:p>
          </p:txBody>
        </p:sp>
        <p:sp>
          <p:nvSpPr>
            <p:cNvPr id="9236" name="Text Box 10"/>
            <p:cNvSpPr txBox="1">
              <a:spLocks noChangeArrowheads="1"/>
            </p:cNvSpPr>
            <p:nvPr/>
          </p:nvSpPr>
          <p:spPr bwMode="auto">
            <a:xfrm>
              <a:off x="3120" y="72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Thái Bình</a:t>
              </a:r>
            </a:p>
          </p:txBody>
        </p:sp>
        <p:sp>
          <p:nvSpPr>
            <p:cNvPr id="9237" name="Text Box 11"/>
            <p:cNvSpPr txBox="1">
              <a:spLocks noChangeArrowheads="1"/>
            </p:cNvSpPr>
            <p:nvPr/>
          </p:nvSpPr>
          <p:spPr bwMode="auto">
            <a:xfrm>
              <a:off x="2976" y="576"/>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Hà Nội</a:t>
              </a:r>
            </a:p>
          </p:txBody>
        </p:sp>
        <p:sp>
          <p:nvSpPr>
            <p:cNvPr id="9238" name="Text Box 12"/>
            <p:cNvSpPr txBox="1">
              <a:spLocks noChangeArrowheads="1"/>
            </p:cNvSpPr>
            <p:nvPr/>
          </p:nvSpPr>
          <p:spPr bwMode="auto">
            <a:xfrm>
              <a:off x="2592" y="120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Vinh</a:t>
              </a:r>
            </a:p>
          </p:txBody>
        </p:sp>
        <p:sp>
          <p:nvSpPr>
            <p:cNvPr id="9239" name="Text Box 13"/>
            <p:cNvSpPr txBox="1">
              <a:spLocks noChangeArrowheads="1"/>
            </p:cNvSpPr>
            <p:nvPr/>
          </p:nvSpPr>
          <p:spPr bwMode="auto">
            <a:xfrm>
              <a:off x="2928" y="1488"/>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Quảng Bình</a:t>
              </a:r>
            </a:p>
          </p:txBody>
        </p:sp>
        <p:sp>
          <p:nvSpPr>
            <p:cNvPr id="9240" name="Text Box 14"/>
            <p:cNvSpPr txBox="1">
              <a:spLocks noChangeArrowheads="1"/>
            </p:cNvSpPr>
            <p:nvPr/>
          </p:nvSpPr>
          <p:spPr bwMode="auto">
            <a:xfrm>
              <a:off x="2352" y="1056"/>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Nghệ An</a:t>
              </a:r>
            </a:p>
          </p:txBody>
        </p:sp>
        <p:sp>
          <p:nvSpPr>
            <p:cNvPr id="9241" name="Text Box 15"/>
            <p:cNvSpPr txBox="1">
              <a:spLocks noChangeArrowheads="1"/>
            </p:cNvSpPr>
            <p:nvPr/>
          </p:nvSpPr>
          <p:spPr bwMode="auto">
            <a:xfrm>
              <a:off x="3456" y="1824"/>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Huế</a:t>
              </a:r>
            </a:p>
          </p:txBody>
        </p:sp>
        <p:sp>
          <p:nvSpPr>
            <p:cNvPr id="9242" name="Text Box 16"/>
            <p:cNvSpPr txBox="1">
              <a:spLocks noChangeArrowheads="1"/>
            </p:cNvSpPr>
            <p:nvPr/>
          </p:nvSpPr>
          <p:spPr bwMode="auto">
            <a:xfrm>
              <a:off x="3696" y="2016"/>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Đà Nẵng</a:t>
              </a:r>
            </a:p>
          </p:txBody>
        </p:sp>
        <p:sp>
          <p:nvSpPr>
            <p:cNvPr id="9243" name="Text Box 17"/>
            <p:cNvSpPr txBox="1">
              <a:spLocks noChangeArrowheads="1"/>
            </p:cNvSpPr>
            <p:nvPr/>
          </p:nvSpPr>
          <p:spPr bwMode="auto">
            <a:xfrm>
              <a:off x="3792" y="2208"/>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Quảng Ngãi</a:t>
              </a:r>
            </a:p>
          </p:txBody>
        </p:sp>
        <p:sp>
          <p:nvSpPr>
            <p:cNvPr id="9244" name="Text Box 18"/>
            <p:cNvSpPr txBox="1">
              <a:spLocks noChangeArrowheads="1"/>
            </p:cNvSpPr>
            <p:nvPr/>
          </p:nvSpPr>
          <p:spPr bwMode="auto">
            <a:xfrm>
              <a:off x="3840" y="2544"/>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Gia Lai</a:t>
              </a:r>
            </a:p>
          </p:txBody>
        </p:sp>
        <p:sp>
          <p:nvSpPr>
            <p:cNvPr id="9245" name="Text Box 19"/>
            <p:cNvSpPr txBox="1">
              <a:spLocks noChangeArrowheads="1"/>
            </p:cNvSpPr>
            <p:nvPr/>
          </p:nvSpPr>
          <p:spPr bwMode="auto">
            <a:xfrm>
              <a:off x="3792" y="288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Buôn Mê Thuột</a:t>
              </a:r>
            </a:p>
          </p:txBody>
        </p:sp>
        <p:sp>
          <p:nvSpPr>
            <p:cNvPr id="9246" name="Text Box 20"/>
            <p:cNvSpPr txBox="1">
              <a:spLocks noChangeArrowheads="1"/>
            </p:cNvSpPr>
            <p:nvPr/>
          </p:nvSpPr>
          <p:spPr bwMode="auto">
            <a:xfrm>
              <a:off x="3696" y="3312"/>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BìnhThuận</a:t>
              </a:r>
            </a:p>
          </p:txBody>
        </p:sp>
        <p:sp>
          <p:nvSpPr>
            <p:cNvPr id="9247" name="Text Box 21"/>
            <p:cNvSpPr txBox="1">
              <a:spLocks noChangeArrowheads="1"/>
            </p:cNvSpPr>
            <p:nvPr/>
          </p:nvSpPr>
          <p:spPr bwMode="auto">
            <a:xfrm>
              <a:off x="3216" y="312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Sông Bé</a:t>
              </a:r>
            </a:p>
          </p:txBody>
        </p:sp>
        <p:sp>
          <p:nvSpPr>
            <p:cNvPr id="9248" name="Text Box 22"/>
            <p:cNvSpPr txBox="1">
              <a:spLocks noChangeArrowheads="1"/>
            </p:cNvSpPr>
            <p:nvPr/>
          </p:nvSpPr>
          <p:spPr bwMode="auto">
            <a:xfrm>
              <a:off x="3168" y="3312"/>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Đồng Nai</a:t>
              </a:r>
            </a:p>
          </p:txBody>
        </p:sp>
        <p:sp>
          <p:nvSpPr>
            <p:cNvPr id="9249" name="Text Box 23"/>
            <p:cNvSpPr txBox="1">
              <a:spLocks noChangeArrowheads="1"/>
            </p:cNvSpPr>
            <p:nvPr/>
          </p:nvSpPr>
          <p:spPr bwMode="auto">
            <a:xfrm>
              <a:off x="2544" y="384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Cà Mau</a:t>
              </a:r>
            </a:p>
          </p:txBody>
        </p:sp>
        <p:sp>
          <p:nvSpPr>
            <p:cNvPr id="9250" name="Text Box 24"/>
            <p:cNvSpPr txBox="1">
              <a:spLocks noChangeArrowheads="1"/>
            </p:cNvSpPr>
            <p:nvPr/>
          </p:nvSpPr>
          <p:spPr bwMode="auto">
            <a:xfrm>
              <a:off x="2352" y="3504"/>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Long Xuyên</a:t>
              </a:r>
            </a:p>
          </p:txBody>
        </p:sp>
        <p:sp>
          <p:nvSpPr>
            <p:cNvPr id="9251" name="Text Box 25"/>
            <p:cNvSpPr txBox="1">
              <a:spLocks noChangeArrowheads="1"/>
            </p:cNvSpPr>
            <p:nvPr/>
          </p:nvSpPr>
          <p:spPr bwMode="auto">
            <a:xfrm>
              <a:off x="3360" y="3552"/>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Vũng Tàu</a:t>
              </a:r>
            </a:p>
          </p:txBody>
        </p:sp>
        <p:sp>
          <p:nvSpPr>
            <p:cNvPr id="9252" name="Text Box 26"/>
            <p:cNvSpPr txBox="1">
              <a:spLocks noChangeArrowheads="1"/>
            </p:cNvSpPr>
            <p:nvPr/>
          </p:nvSpPr>
          <p:spPr bwMode="auto">
            <a:xfrm>
              <a:off x="1392" y="24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Lai Châu</a:t>
              </a:r>
            </a:p>
          </p:txBody>
        </p:sp>
        <p:sp>
          <p:nvSpPr>
            <p:cNvPr id="9253" name="Text Box 27"/>
            <p:cNvSpPr txBox="1">
              <a:spLocks noChangeArrowheads="1"/>
            </p:cNvSpPr>
            <p:nvPr/>
          </p:nvSpPr>
          <p:spPr bwMode="auto">
            <a:xfrm>
              <a:off x="2400" y="96"/>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Hà Giang</a:t>
              </a:r>
            </a:p>
          </p:txBody>
        </p:sp>
        <p:sp>
          <p:nvSpPr>
            <p:cNvPr id="9254" name="Text Box 28"/>
            <p:cNvSpPr txBox="1">
              <a:spLocks noChangeArrowheads="1"/>
            </p:cNvSpPr>
            <p:nvPr/>
          </p:nvSpPr>
          <p:spPr bwMode="auto">
            <a:xfrm>
              <a:off x="2448" y="288"/>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Tuyên Quang</a:t>
              </a:r>
            </a:p>
          </p:txBody>
        </p:sp>
        <p:sp>
          <p:nvSpPr>
            <p:cNvPr id="9255" name="Text Box 29"/>
            <p:cNvSpPr txBox="1">
              <a:spLocks noChangeArrowheads="1"/>
            </p:cNvSpPr>
            <p:nvPr/>
          </p:nvSpPr>
          <p:spPr bwMode="auto">
            <a:xfrm>
              <a:off x="1824" y="480"/>
              <a:ext cx="960" cy="192"/>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Sơn La</a:t>
              </a:r>
            </a:p>
          </p:txBody>
        </p:sp>
      </p:grpSp>
      <p:sp>
        <p:nvSpPr>
          <p:cNvPr id="19486" name="AutoShape 30"/>
          <p:cNvSpPr>
            <a:spLocks noChangeArrowheads="1"/>
          </p:cNvSpPr>
          <p:nvPr/>
        </p:nvSpPr>
        <p:spPr bwMode="auto">
          <a:xfrm>
            <a:off x="4572000" y="914400"/>
            <a:ext cx="228600" cy="152400"/>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latin typeface="Arial"/>
            </a:endParaRPr>
          </a:p>
        </p:txBody>
      </p:sp>
      <p:sp>
        <p:nvSpPr>
          <p:cNvPr id="19487" name="Oval 31"/>
          <p:cNvSpPr>
            <a:spLocks noChangeArrowheads="1"/>
          </p:cNvSpPr>
          <p:nvPr/>
        </p:nvSpPr>
        <p:spPr bwMode="auto">
          <a:xfrm>
            <a:off x="4572000" y="1447800"/>
            <a:ext cx="152400" cy="152400"/>
          </a:xfrm>
          <a:prstGeom prst="ellipse">
            <a:avLst/>
          </a:prstGeom>
          <a:solidFill>
            <a:srgbClr val="FF0000"/>
          </a:solidFill>
          <a:ln w="9525">
            <a:solidFill>
              <a:srgbClr val="FF0000"/>
            </a:solidFill>
            <a:round/>
            <a:headEnd/>
            <a:tailEnd/>
          </a:ln>
        </p:spPr>
        <p:txBody>
          <a:bodyPr wrap="none" anchor="ctr"/>
          <a:lstStyle/>
          <a:p>
            <a:pPr eaLnBrk="1" hangingPunct="1"/>
            <a:endParaRPr lang="en-US">
              <a:latin typeface="Arial" charset="0"/>
            </a:endParaRPr>
          </a:p>
        </p:txBody>
      </p:sp>
      <p:sp>
        <p:nvSpPr>
          <p:cNvPr id="9226" name="Text Box 32"/>
          <p:cNvSpPr txBox="1">
            <a:spLocks noChangeArrowheads="1"/>
          </p:cNvSpPr>
          <p:nvPr/>
        </p:nvSpPr>
        <p:spPr bwMode="auto">
          <a:xfrm>
            <a:off x="2667000" y="6324600"/>
            <a:ext cx="5257800" cy="457200"/>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BẢN ĐỒ TỰ NHIÊN VIỆT NAM</a:t>
            </a:r>
          </a:p>
        </p:txBody>
      </p:sp>
      <p:sp>
        <p:nvSpPr>
          <p:cNvPr id="9227" name="Text Box 33"/>
          <p:cNvSpPr txBox="1">
            <a:spLocks noChangeArrowheads="1"/>
          </p:cNvSpPr>
          <p:nvPr/>
        </p:nvSpPr>
        <p:spPr bwMode="auto">
          <a:xfrm>
            <a:off x="3048000" y="304800"/>
            <a:ext cx="1143000" cy="304800"/>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Lào Cai</a:t>
            </a:r>
          </a:p>
        </p:txBody>
      </p:sp>
      <p:sp>
        <p:nvSpPr>
          <p:cNvPr id="19490" name="AutoShape 34"/>
          <p:cNvSpPr>
            <a:spLocks noChangeArrowheads="1"/>
          </p:cNvSpPr>
          <p:nvPr/>
        </p:nvSpPr>
        <p:spPr bwMode="auto">
          <a:xfrm flipH="1">
            <a:off x="4648200" y="1066800"/>
            <a:ext cx="76200" cy="304800"/>
          </a:xfrm>
          <a:prstGeom prst="upArrow">
            <a:avLst>
              <a:gd name="adj1" fmla="val 50000"/>
              <a:gd name="adj2" fmla="val 100000"/>
            </a:avLst>
          </a:prstGeom>
          <a:solidFill>
            <a:srgbClr val="0000FF"/>
          </a:solidFill>
          <a:ln w="9525">
            <a:solidFill>
              <a:srgbClr val="0000FF"/>
            </a:solidFill>
            <a:miter lim="800000"/>
            <a:headEnd/>
            <a:tailEnd/>
          </a:ln>
        </p:spPr>
        <p:txBody>
          <a:bodyPr vert="eaVert" wrap="none" anchor="ctr"/>
          <a:lstStyle/>
          <a:p>
            <a:pPr eaLnBrk="1" hangingPunct="1"/>
            <a:endParaRPr lang="en-US">
              <a:latin typeface="Arial" charset="0"/>
            </a:endParaRPr>
          </a:p>
        </p:txBody>
      </p:sp>
      <p:sp>
        <p:nvSpPr>
          <p:cNvPr id="19491" name="AutoShape 35"/>
          <p:cNvSpPr>
            <a:spLocks noChangeArrowheads="1"/>
          </p:cNvSpPr>
          <p:nvPr/>
        </p:nvSpPr>
        <p:spPr bwMode="auto">
          <a:xfrm rot="10219902">
            <a:off x="1447800" y="2151063"/>
            <a:ext cx="2359025" cy="468312"/>
          </a:xfrm>
          <a:prstGeom prst="wedgeRectCallout">
            <a:avLst>
              <a:gd name="adj1" fmla="val -88088"/>
              <a:gd name="adj2" fmla="val 107926"/>
            </a:avLst>
          </a:prstGeom>
          <a:solidFill>
            <a:srgbClr val="FFCC00">
              <a:alpha val="70195"/>
            </a:srgbClr>
          </a:solidFill>
          <a:ln w="9525">
            <a:solidFill>
              <a:srgbClr val="FF6600"/>
            </a:solidFill>
            <a:miter lim="800000"/>
            <a:headEnd/>
            <a:tailEnd/>
          </a:ln>
        </p:spPr>
        <p:txBody>
          <a:bodyPr rot="10800000"/>
          <a:lstStyle/>
          <a:p>
            <a:pPr algn="ctr" eaLnBrk="1" hangingPunct="1"/>
            <a:endParaRPr lang="en-US" sz="1800">
              <a:latin typeface="Arial" charset="0"/>
            </a:endParaRPr>
          </a:p>
        </p:txBody>
      </p:sp>
      <p:sp>
        <p:nvSpPr>
          <p:cNvPr id="19492" name="Text Box 36"/>
          <p:cNvSpPr txBox="1">
            <a:spLocks noChangeArrowheads="1"/>
          </p:cNvSpPr>
          <p:nvPr/>
        </p:nvSpPr>
        <p:spPr bwMode="auto">
          <a:xfrm rot="-895179">
            <a:off x="1670050" y="2173288"/>
            <a:ext cx="2251075" cy="366712"/>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Hoa Lư (Ninh Bình )</a:t>
            </a:r>
          </a:p>
        </p:txBody>
      </p:sp>
      <p:sp>
        <p:nvSpPr>
          <p:cNvPr id="19493" name="AutoShape 37"/>
          <p:cNvSpPr>
            <a:spLocks noChangeArrowheads="1"/>
          </p:cNvSpPr>
          <p:nvPr/>
        </p:nvSpPr>
        <p:spPr bwMode="auto">
          <a:xfrm rot="10219902">
            <a:off x="5792788" y="254000"/>
            <a:ext cx="2052637" cy="468313"/>
          </a:xfrm>
          <a:prstGeom prst="wedgeRectCallout">
            <a:avLst>
              <a:gd name="adj1" fmla="val 97528"/>
              <a:gd name="adj2" fmla="val -25167"/>
            </a:avLst>
          </a:prstGeom>
          <a:solidFill>
            <a:srgbClr val="FFCC00">
              <a:alpha val="70195"/>
            </a:srgbClr>
          </a:solidFill>
          <a:ln w="9525">
            <a:solidFill>
              <a:srgbClr val="FF6600"/>
            </a:solidFill>
            <a:miter lim="800000"/>
            <a:headEnd/>
            <a:tailEnd/>
          </a:ln>
        </p:spPr>
        <p:txBody>
          <a:bodyPr rot="10800000"/>
          <a:lstStyle/>
          <a:p>
            <a:pPr algn="ctr" eaLnBrk="1" hangingPunct="1"/>
            <a:endParaRPr lang="en-US" sz="1800">
              <a:latin typeface="Arial" charset="0"/>
            </a:endParaRPr>
          </a:p>
        </p:txBody>
      </p:sp>
      <p:sp>
        <p:nvSpPr>
          <p:cNvPr id="9232" name="Text Box 38"/>
          <p:cNvSpPr txBox="1">
            <a:spLocks noChangeArrowheads="1"/>
          </p:cNvSpPr>
          <p:nvPr/>
        </p:nvSpPr>
        <p:spPr bwMode="auto">
          <a:xfrm rot="-430527">
            <a:off x="6096000" y="457200"/>
            <a:ext cx="7620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9495" name="Text Box 39"/>
          <p:cNvSpPr txBox="1">
            <a:spLocks noChangeArrowheads="1"/>
          </p:cNvSpPr>
          <p:nvPr/>
        </p:nvSpPr>
        <p:spPr bwMode="auto">
          <a:xfrm rot="-713319">
            <a:off x="5791200" y="304800"/>
            <a:ext cx="2052638" cy="3667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Đại La ( Hà Nội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repeatCount="3000" fill="hold" nodeType="clickEffect">
                                  <p:stCondLst>
                                    <p:cond delay="0"/>
                                  </p:stCondLst>
                                  <p:childTnLst>
                                    <p:set>
                                      <p:cBhvr>
                                        <p:cTn id="11" dur="1" fill="hold">
                                          <p:stCondLst>
                                            <p:cond delay="0"/>
                                          </p:stCondLst>
                                        </p:cTn>
                                        <p:tgtEl>
                                          <p:spTgt spid="19486"/>
                                        </p:tgtEl>
                                        <p:attrNameLst>
                                          <p:attrName>style.visibility</p:attrName>
                                        </p:attrNameLst>
                                      </p:cBhvr>
                                      <p:to>
                                        <p:strVal val="visible"/>
                                      </p:to>
                                    </p:set>
                                    <p:animEffect transition="in" filter="box(in)">
                                      <p:cBhvr>
                                        <p:cTn id="12" dur="1000"/>
                                        <p:tgtEl>
                                          <p:spTgt spid="19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95"/>
                                        </p:tgtEl>
                                        <p:attrNameLst>
                                          <p:attrName>style.visibility</p:attrName>
                                        </p:attrNameLst>
                                      </p:cBhvr>
                                      <p:to>
                                        <p:strVal val="visible"/>
                                      </p:to>
                                    </p:set>
                                    <p:animEffect transition="in" filter="box(in)">
                                      <p:cBhvr>
                                        <p:cTn id="17" dur="500"/>
                                        <p:tgtEl>
                                          <p:spTgt spid="1949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9493"/>
                                        </p:tgtEl>
                                        <p:attrNameLst>
                                          <p:attrName>style.visibility</p:attrName>
                                        </p:attrNameLst>
                                      </p:cBhvr>
                                      <p:to>
                                        <p:strVal val="visible"/>
                                      </p:to>
                                    </p:set>
                                    <p:animEffect transition="in" filter="box(in)">
                                      <p:cBhvr>
                                        <p:cTn id="20" dur="500"/>
                                        <p:tgtEl>
                                          <p:spTgt spid="194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repeatCount="3000" fill="hold" grpId="0" nodeType="clickEffect">
                                  <p:stCondLst>
                                    <p:cond delay="0"/>
                                  </p:stCondLst>
                                  <p:childTnLst>
                                    <p:set>
                                      <p:cBhvr>
                                        <p:cTn id="24" dur="1" fill="hold">
                                          <p:stCondLst>
                                            <p:cond delay="0"/>
                                          </p:stCondLst>
                                        </p:cTn>
                                        <p:tgtEl>
                                          <p:spTgt spid="19487"/>
                                        </p:tgtEl>
                                        <p:attrNameLst>
                                          <p:attrName>style.visibility</p:attrName>
                                        </p:attrNameLst>
                                      </p:cBhvr>
                                      <p:to>
                                        <p:strVal val="visible"/>
                                      </p:to>
                                    </p:set>
                                    <p:animEffect transition="in" filter="box(in)">
                                      <p:cBhvr>
                                        <p:cTn id="25" dur="1000"/>
                                        <p:tgtEl>
                                          <p:spTgt spid="1948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9492"/>
                                        </p:tgtEl>
                                        <p:attrNameLst>
                                          <p:attrName>style.visibility</p:attrName>
                                        </p:attrNameLst>
                                      </p:cBhvr>
                                      <p:to>
                                        <p:strVal val="visible"/>
                                      </p:to>
                                    </p:set>
                                    <p:animEffect transition="in" filter="box(in)">
                                      <p:cBhvr>
                                        <p:cTn id="30" dur="500"/>
                                        <p:tgtEl>
                                          <p:spTgt spid="1949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9491"/>
                                        </p:tgtEl>
                                        <p:attrNameLst>
                                          <p:attrName>style.visibility</p:attrName>
                                        </p:attrNameLst>
                                      </p:cBhvr>
                                      <p:to>
                                        <p:strVal val="visible"/>
                                      </p:to>
                                    </p:set>
                                    <p:animEffect transition="in" filter="box(in)">
                                      <p:cBhvr>
                                        <p:cTn id="33" dur="500"/>
                                        <p:tgtEl>
                                          <p:spTgt spid="1949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repeatCount="3000" fill="hold" grpId="0" nodeType="clickEffect">
                                  <p:stCondLst>
                                    <p:cond delay="0"/>
                                  </p:stCondLst>
                                  <p:childTnLst>
                                    <p:set>
                                      <p:cBhvr>
                                        <p:cTn id="37" dur="1" fill="hold">
                                          <p:stCondLst>
                                            <p:cond delay="0"/>
                                          </p:stCondLst>
                                        </p:cTn>
                                        <p:tgtEl>
                                          <p:spTgt spid="19490"/>
                                        </p:tgtEl>
                                        <p:attrNameLst>
                                          <p:attrName>style.visibility</p:attrName>
                                        </p:attrNameLst>
                                      </p:cBhvr>
                                      <p:to>
                                        <p:strVal val="visible"/>
                                      </p:to>
                                    </p:set>
                                    <p:animEffect transition="in" filter="slide(fromBottom)">
                                      <p:cBhvr>
                                        <p:cTn id="38" dur="30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nimBg="1"/>
      <p:bldP spid="19490" grpId="0" animBg="1"/>
      <p:bldP spid="19491" grpId="0" animBg="1"/>
      <p:bldP spid="19492" grpId="0"/>
      <p:bldP spid="19493" grpId="0" animBg="1"/>
      <p:bldP spid="194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aila.jpg"/>
          <p:cNvPicPr>
            <a:picLocks noChangeAspect="1" noChangeArrowheads="1"/>
          </p:cNvPicPr>
          <p:nvPr/>
        </p:nvPicPr>
        <p:blipFill>
          <a:blip r:embed="rId2" r:link="rId3"/>
          <a:srcRect/>
          <a:stretch>
            <a:fillRect/>
          </a:stretch>
        </p:blipFill>
        <p:spPr bwMode="auto">
          <a:xfrm>
            <a:off x="228600" y="0"/>
            <a:ext cx="8686800" cy="5867400"/>
          </a:xfrm>
          <a:prstGeom prst="rect">
            <a:avLst/>
          </a:prstGeom>
          <a:noFill/>
          <a:ln w="57150">
            <a:solidFill>
              <a:srgbClr val="FF3300"/>
            </a:solidFill>
            <a:miter lim="800000"/>
            <a:headEnd/>
            <a:tailEnd/>
          </a:ln>
        </p:spPr>
      </p:pic>
      <p:sp>
        <p:nvSpPr>
          <p:cNvPr id="20483" name="Rectangle 3"/>
          <p:cNvSpPr>
            <a:spLocks noChangeArrowheads="1"/>
          </p:cNvSpPr>
          <p:nvPr/>
        </p:nvSpPr>
        <p:spPr bwMode="auto">
          <a:xfrm>
            <a:off x="762000" y="6076950"/>
            <a:ext cx="7696200" cy="708025"/>
          </a:xfrm>
          <a:prstGeom prst="rect">
            <a:avLst/>
          </a:prstGeom>
          <a:solidFill>
            <a:srgbClr val="333399"/>
          </a:solidFill>
          <a:ln w="9525">
            <a:noFill/>
            <a:miter lim="800000"/>
            <a:headEnd/>
            <a:tailEnd/>
          </a:ln>
        </p:spPr>
        <p:txBody>
          <a:bodyPr anchor="ctr">
            <a:spAutoFit/>
          </a:bodyPr>
          <a:lstStyle/>
          <a:p>
            <a:pPr algn="ctr" eaLnBrk="1" hangingPunct="1"/>
            <a:r>
              <a:rPr lang="en-US" sz="2000" b="1">
                <a:solidFill>
                  <a:srgbClr val="FFFF00"/>
                </a:solidFill>
                <a:latin typeface="Arial" charset="0"/>
                <a:ea typeface="Times New Roman" pitchFamily="18" charset="0"/>
                <a:cs typeface="Arial" charset="0"/>
              </a:rPr>
              <a:t>Thành Ðại La là một kiến trúc vĩ đại, gồm một bức thành lớn bao quanh một bức thành nhỏ ở bên trong. </a:t>
            </a:r>
            <a:endParaRPr lang="en-US" sz="2000">
              <a:solidFill>
                <a:srgbClr val="FFFF00"/>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 to="" calcmode="lin" valueType="num">
                                      <p:cBhvr>
                                        <p:cTn id="10"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1&quot;&gt;&lt;property id=&quot;20148&quot; value=&quot;5&quot;/&gt;&lt;property id=&quot;20300&quot; value=&quot;Slide 1&quot;/&gt;&lt;property id=&quot;20307&quot; value=&quot;261&quot;/&gt;&lt;/object&gt;&lt;object type=&quot;3&quot; unique_id=&quot;10072&quot;&gt;&lt;property id=&quot;20148&quot; value=&quot;5&quot;/&gt;&lt;property id=&quot;20300&quot; value=&quot;Slide 2&quot;/&gt;&lt;property id=&quot;20307&quot; value=&quot;257&quot;/&gt;&lt;/object&gt;&lt;object type=&quot;3&quot; unique_id=&quot;10073&quot;&gt;&lt;property id=&quot;20148&quot; value=&quot;5&quot;/&gt;&lt;property id=&quot;20300&quot; value=&quot;Slide 3 - &amp;quot;&amp;#x0D;&amp;#x0A;&amp;quot;&quot;/&gt;&lt;property id=&quot;20307&quot; value=&quot;263&quot;/&gt;&lt;/object&gt;&lt;object type=&quot;3&quot; unique_id=&quot;10074&quot;&gt;&lt;property id=&quot;20148&quot; value=&quot;5&quot;/&gt;&lt;property id=&quot;20300&quot; value=&quot;Slide 4&quot;/&gt;&lt;property id=&quot;20307&quot; value=&quot;264&quot;/&gt;&lt;/object&gt;&lt;object type=&quot;3&quot; unique_id=&quot;10075&quot;&gt;&lt;property id=&quot;20148&quot; value=&quot;5&quot;/&gt;&lt;property id=&quot;20300&quot; value=&quot;Slide 5&quot;/&gt;&lt;property id=&quot;20307&quot; value=&quot;265&quot;/&gt;&lt;/object&gt;&lt;object type=&quot;3&quot; unique_id=&quot;10076&quot;&gt;&lt;property id=&quot;20148&quot; value=&quot;5&quot;/&gt;&lt;property id=&quot;20300&quot; value=&quot;Slide 6&quot;/&gt;&lt;property id=&quot;20307&quot; value=&quot;266&quot;/&gt;&lt;/object&gt;&lt;object type=&quot;3&quot; unique_id=&quot;10077&quot;&gt;&lt;property id=&quot;20148&quot; value=&quot;5&quot;/&gt;&lt;property id=&quot;20300&quot; value=&quot;Slide 7&quot;/&gt;&lt;property id=&quot;20307&quot; value=&quot;267&quot;/&gt;&lt;/object&gt;&lt;object type=&quot;3&quot; unique_id=&quot;10078&quot;&gt;&lt;property id=&quot;20148&quot; value=&quot;5&quot;/&gt;&lt;property id=&quot;20300&quot; value=&quot;Slide 8&quot;/&gt;&lt;property id=&quot;20307&quot; value=&quot;268&quot;/&gt;&lt;/object&gt;&lt;object type=&quot;3&quot; unique_id=&quot;10486&quot;&gt;&lt;property id=&quot;20148&quot; value=&quot;5&quot;/&gt;&lt;property id=&quot;20300&quot; value=&quot;Slide 9&quot;/&gt;&lt;property id=&quot;20307&quot; value=&quot;270&quot;/&gt;&lt;/object&gt;&lt;object type=&quot;3&quot; unique_id=&quot;10487&quot;&gt;&lt;property id=&quot;20148&quot; value=&quot;5&quot;/&gt;&lt;property id=&quot;20300&quot; value=&quot;Slide 10&quot;/&gt;&lt;property id=&quot;20307&quot; value=&quot;271&quot;/&gt;&lt;/object&gt;&lt;object type=&quot;3&quot; unique_id=&quot;10488&quot;&gt;&lt;property id=&quot;20148&quot; value=&quot;5&quot;/&gt;&lt;property id=&quot;20300&quot; value=&quot;Slide 11&quot;/&gt;&lt;property id=&quot;20307&quot; value=&quot;272&quot;/&gt;&lt;/object&gt;&lt;object type=&quot;3&quot; unique_id=&quot;10489&quot;&gt;&lt;property id=&quot;20148&quot; value=&quot;5&quot;/&gt;&lt;property id=&quot;20300&quot; value=&quot;Slide 12&quot;/&gt;&lt;property id=&quot;20307&quot; value=&quot;273&quot;/&gt;&lt;/object&gt;&lt;object type=&quot;3&quot; unique_id=&quot;10490&quot;&gt;&lt;property id=&quot;20148&quot; value=&quot;5&quot;/&gt;&lt;property id=&quot;20300&quot; value=&quot;Slide 13&quot;/&gt;&lt;property id=&quot;20307&quot; value=&quot;274&quot;/&gt;&lt;/object&gt;&lt;object type=&quot;3&quot; unique_id=&quot;10491&quot;&gt;&lt;property id=&quot;20148&quot; value=&quot;5&quot;/&gt;&lt;property id=&quot;20300&quot; value=&quot;Slide 14&quot;/&gt;&lt;property id=&quot;20307&quot; value=&quot;275&quot;/&gt;&lt;/object&gt;&lt;object type=&quot;3&quot; unique_id=&quot;10492&quot;&gt;&lt;property id=&quot;20148&quot; value=&quot;5&quot;/&gt;&lt;property id=&quot;20300&quot; value=&quot;Slide 15&quot;/&gt;&lt;property id=&quot;20307&quot; value=&quot;276&quot;/&gt;&lt;/object&gt;&lt;object type=&quot;3&quot; unique_id=&quot;10493&quot;&gt;&lt;property id=&quot;20148&quot; value=&quot;5&quot;/&gt;&lt;property id=&quot;20300&quot; value=&quot;Slide 16&quot;/&gt;&lt;property id=&quot;20307&quot; value=&quot;277&quot;/&gt;&lt;/object&gt;&lt;object type=&quot;3&quot; unique_id=&quot;10494&quot;&gt;&lt;property id=&quot;20148&quot; value=&quot;5&quot;/&gt;&lt;property id=&quot;20300&quot; value=&quot;Slide 17&quot;/&gt;&lt;property id=&quot;20307&quot; value=&quot;278&quot;/&gt;&lt;/object&gt;&lt;object type=&quot;3&quot; unique_id=&quot;10495&quot;&gt;&lt;property id=&quot;20148&quot; value=&quot;5&quot;/&gt;&lt;property id=&quot;20300&quot; value=&quot;Slide 18&quot;/&gt;&lt;property id=&quot;20307&quot; value=&quot;279&quot;/&gt;&lt;/object&gt;&lt;object type=&quot;3&quot; unique_id=&quot;10496&quot;&gt;&lt;property id=&quot;20148&quot; value=&quot;5&quot;/&gt;&lt;property id=&quot;20300&quot; value=&quot;Slide 19&quot;/&gt;&lt;property id=&quot;20307&quot; value=&quot;280&quot;/&gt;&lt;/object&gt;&lt;object type=&quot;3&quot; unique_id=&quot;10497&quot;&gt;&lt;property id=&quot;20148&quot; value=&quot;5&quot;/&gt;&lt;property id=&quot;20300&quot; value=&quot;Slide 20&quot;/&gt;&lt;property id=&quot;20307&quot; value=&quot;281&quot;/&gt;&lt;/object&gt;&lt;object type=&quot;3&quot; unique_id=&quot;10498&quot;&gt;&lt;property id=&quot;20148&quot; value=&quot;5&quot;/&gt;&lt;property id=&quot;20300&quot; value=&quot;Slide 21&quot;/&gt;&lt;property id=&quot;20307&quot; value=&quot;282&quot;/&gt;&lt;/object&gt;&lt;object type=&quot;3&quot; unique_id=&quot;10499&quot;&gt;&lt;property id=&quot;20148&quot; value=&quot;5&quot;/&gt;&lt;property id=&quot;20300&quot; value=&quot;Slide 22&quot;/&gt;&lt;property id=&quot;20307&quot; value=&quot;283&quot;/&gt;&lt;/object&gt;&lt;object type=&quot;3&quot; unique_id=&quot;10500&quot;&gt;&lt;property id=&quot;20148&quot; value=&quot;5&quot;/&gt;&lt;property id=&quot;20300&quot; value=&quot;Slide 23&quot;/&gt;&lt;property id=&quot;20307&quot; value=&quot;286&quot;/&gt;&lt;/object&gt;&lt;object type=&quot;3&quot; unique_id=&quot;10501&quot;&gt;&lt;property id=&quot;20148&quot; value=&quot;5&quot;/&gt;&lt;property id=&quot;20300&quot; value=&quot;Slide 24&quot;/&gt;&lt;property id=&quot;20307&quot; value=&quot;285&quot;/&gt;&lt;/object&gt;&lt;object type=&quot;3&quot; unique_id=&quot;10502&quot;&gt;&lt;property id=&quot;20148&quot; value=&quot;5&quot;/&gt;&lt;property id=&quot;20300&quot; value=&quot;Slide 25&quot;/&gt;&lt;property id=&quot;20307&quot; value=&quot;287&quot;/&gt;&lt;/object&gt;&lt;object type=&quot;3&quot; unique_id=&quot;10503&quot;&gt;&lt;property id=&quot;20148&quot; value=&quot;5&quot;/&gt;&lt;property id=&quot;20300&quot; value=&quot;Slide 26&quot;/&gt;&lt;property id=&quot;20307&quot; value=&quot;288&quot;/&gt;&lt;/object&gt;&lt;object type=&quot;3&quot; unique_id=&quot;10504&quot;&gt;&lt;property id=&quot;20148&quot; value=&quot;5&quot;/&gt;&lt;property id=&quot;20300&quot; value=&quot;Slide 27&quot;/&gt;&lt;property id=&quot;20307&quot; value=&quot;289&quot;/&gt;&lt;/object&gt;&lt;object type=&quot;3&quot; unique_id=&quot;10505&quot;&gt;&lt;property id=&quot;20148&quot; value=&quot;5&quot;/&gt;&lt;property id=&quot;20300&quot; value=&quot;Slide 28&quot;/&gt;&lt;property id=&quot;20307&quot; value=&quot;290&quot;/&gt;&lt;/object&gt;&lt;object type=&quot;3&quot; unique_id=&quot;10506&quot;&gt;&lt;property id=&quot;20148&quot; value=&quot;5&quot;/&gt;&lt;property id=&quot;20300&quot; value=&quot;Slide 29&quot;/&gt;&lt;property id=&quot;20307&quot; value=&quot;291&quot;/&gt;&lt;/object&gt;&lt;object type=&quot;3&quot; unique_id=&quot;10507&quot;&gt;&lt;property id=&quot;20148&quot; value=&quot;5&quot;/&gt;&lt;property id=&quot;20300&quot; value=&quot;Slide 30&quot;/&gt;&lt;property id=&quot;20307&quot; value=&quot;292&quot;/&gt;&lt;/object&gt;&lt;object type=&quot;3&quot; unique_id=&quot;10508&quot;&gt;&lt;property id=&quot;20148&quot; value=&quot;5&quot;/&gt;&lt;property id=&quot;20300&quot; value=&quot;Slide 31&quot;/&gt;&lt;property id=&quot;20307&quot; value=&quot;293&quot;/&gt;&lt;/object&gt;&lt;object type=&quot;3&quot; unique_id=&quot;10509&quot;&gt;&lt;property id=&quot;20148&quot; value=&quot;5&quot;/&gt;&lt;property id=&quot;20300&quot; value=&quot;Slide 32&quot;/&gt;&lt;property id=&quot;20307&quot; value=&quot;294&quot;/&gt;&lt;/object&gt;&lt;object type=&quot;3&quot; unique_id=&quot;10510&quot;&gt;&lt;property id=&quot;20148&quot; value=&quot;5&quot;/&gt;&lt;property id=&quot;20300&quot; value=&quot;Slide 33&quot;/&gt;&lt;property id=&quot;20307&quot; value=&quot;295&quot;/&gt;&lt;/object&gt;&lt;object type=&quot;3&quot; unique_id=&quot;11072&quot;&gt;&lt;property id=&quot;20148&quot; value=&quot;5&quot;/&gt;&lt;property id=&quot;20300&quot; value=&quot;Slide 34&quot;/&gt;&lt;property id=&quot;20307&quot; value=&quot;296&quot;/&gt;&lt;/object&gt;&lt;object type=&quot;3&quot; unique_id=&quot;11073&quot;&gt;&lt;property id=&quot;20148&quot; value=&quot;5&quot;/&gt;&lt;property id=&quot;20300&quot; value=&quot;Slide 35&quot;/&gt;&lt;property id=&quot;20307&quot; value=&quot;298&quot;/&gt;&lt;/object&gt;&lt;object type=&quot;3&quot; unique_id=&quot;11074&quot;&gt;&lt;property id=&quot;20148&quot; value=&quot;5&quot;/&gt;&lt;property id=&quot;20300&quot; value=&quot;Slide 36&quot;/&gt;&lt;property id=&quot;20307&quot; value=&quot;299&quot;/&gt;&lt;/object&gt;&lt;object type=&quot;3&quot; unique_id=&quot;11075&quot;&gt;&lt;property id=&quot;20148&quot; value=&quot;5&quot;/&gt;&lt;property id=&quot;20300&quot; value=&quot;Slide 37&quot;/&gt;&lt;property id=&quot;20307&quot; value=&quot;297&quot;/&gt;&lt;/object&gt;&lt;object type=&quot;3&quot; unique_id=&quot;11076&quot;&gt;&lt;property id=&quot;20148&quot; value=&quot;5&quot;/&gt;&lt;property id=&quot;20300&quot; value=&quot;Slide 38&quot;/&gt;&lt;property id=&quot;20307&quot; value=&quot;301&quot;/&gt;&lt;/object&gt;&lt;object type=&quot;3&quot; unique_id=&quot;11077&quot;&gt;&lt;property id=&quot;20148&quot; value=&quot;5&quot;/&gt;&lt;property id=&quot;20300&quot; value=&quot;Slide 39&quot;/&gt;&lt;property id=&quot;20307&quot; value=&quot;303&quot;/&gt;&lt;/object&gt;&lt;object type=&quot;3&quot; unique_id=&quot;11078&quot;&gt;&lt;property id=&quot;20148&quot; value=&quot;5&quot;/&gt;&lt;property id=&quot;20300&quot; value=&quot;Slide 40&quot;/&gt;&lt;property id=&quot;20307&quot; value=&quot;304&quot;/&gt;&lt;/object&gt;&lt;object type=&quot;3&quot; unique_id=&quot;11079&quot;&gt;&lt;property id=&quot;20148&quot; value=&quot;5&quot;/&gt;&lt;property id=&quot;20300&quot; value=&quot;Slide 43&quot;/&gt;&lt;property id=&quot;20307&quot; value=&quot;300&quot;/&gt;&lt;/object&gt;&lt;object type=&quot;3&quot; unique_id=&quot;11252&quot;&gt;&lt;property id=&quot;20148&quot; value=&quot;5&quot;/&gt;&lt;property id=&quot;20300&quot; value=&quot;Slide 41&quot;/&gt;&lt;property id=&quot;20307&quot; value=&quot;305&quot;/&gt;&lt;/object&gt;&lt;object type=&quot;3&quot; unique_id=&quot;11561&quot;&gt;&lt;property id=&quot;20148&quot; value=&quot;5&quot;/&gt;&lt;property id=&quot;20300&quot; value=&quot;Slide 42&quot;/&gt;&lt;property id=&quot;20307&quot; value=&quot;30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TotalTime>
  <Words>1614</Words>
  <Application>Microsoft Office PowerPoint</Application>
  <PresentationFormat>On-screen Show (4:3)</PresentationFormat>
  <Paragraphs>283</Paragraphs>
  <Slides>41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Times New Roman</vt:lpstr>
      <vt:lpstr>Arial</vt:lpstr>
      <vt:lpstr>Calibri</vt:lpstr>
      <vt:lpstr>Verdana</vt:lpstr>
      <vt:lpstr>Wingdings 3</vt:lpstr>
      <vt:lpstr>Wingdings</vt:lpstr>
      <vt:lpstr>Default Design</vt:lpstr>
      <vt:lpstr>Microsoft Clip Gallery</vt:lpstr>
      <vt:lpstr>Slide 1</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dc:creator>
  <cp:lastModifiedBy>CSTeam</cp:lastModifiedBy>
  <cp:revision>14</cp:revision>
  <dcterms:created xsi:type="dcterms:W3CDTF">2010-11-03T02:56:04Z</dcterms:created>
  <dcterms:modified xsi:type="dcterms:W3CDTF">2016-06-30T01:17:16Z</dcterms:modified>
</cp:coreProperties>
</file>